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23"/>
  </p:notesMasterIdLst>
  <p:sldIdLst>
    <p:sldId id="256" r:id="rId3"/>
    <p:sldId id="258" r:id="rId4"/>
    <p:sldId id="261" r:id="rId5"/>
    <p:sldId id="259" r:id="rId6"/>
    <p:sldId id="257" r:id="rId7"/>
    <p:sldId id="260" r:id="rId8"/>
    <p:sldId id="266" r:id="rId9"/>
    <p:sldId id="265" r:id="rId10"/>
    <p:sldId id="264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0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19" autoAdjust="0"/>
  </p:normalViewPr>
  <p:slideViewPr>
    <p:cSldViewPr snapToGrid="0">
      <p:cViewPr varScale="1">
        <p:scale>
          <a:sx n="80" d="100"/>
          <a:sy n="80" d="100"/>
        </p:scale>
        <p:origin x="11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5T11:29:49.968"/>
    </inkml:context>
    <inkml:brush xml:id="br0">
      <inkml:brushProperty name="width" value="0.035" units="cm"/>
      <inkml:brushProperty name="height" value="0.035" units="cm"/>
      <inkml:brushProperty name="color" value="#FFC114"/>
      <inkml:brushProperty name="ignorePressure" value="1"/>
    </inkml:brush>
  </inkml:definitions>
  <inkml:trace contextRef="#ctx0" brushRef="#br0">1 1,'8448'0,"-8440"0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5T11:29:57.323"/>
    </inkml:context>
    <inkml:brush xml:id="br0">
      <inkml:brushProperty name="width" value="0.035" units="cm"/>
      <inkml:brushProperty name="height" value="0.035" units="cm"/>
      <inkml:brushProperty name="color" value="#FFC114"/>
      <inkml:brushProperty name="ignorePressure" value="1"/>
    </inkml:brush>
  </inkml:definitions>
  <inkml:trace contextRef="#ctx0" brushRef="#br0">1581 0,'-1573'0,"1565"0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5T11:33:29.11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01BA-7E5D-45CB-806F-1E93E3881603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8BC4-970E-41E8-BB42-310CDCC055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45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具有角色自适应注意力机制的个性化对话生成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4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更好的 </a:t>
            </a:r>
            <a:r>
              <a:rPr lang="en-US" altLang="zh-CN" dirty="0"/>
              <a:t>Hits@1 </a:t>
            </a:r>
            <a:r>
              <a:rPr lang="zh-CN" altLang="en-US" dirty="0"/>
              <a:t>和有竞争力的 </a:t>
            </a:r>
            <a:r>
              <a:rPr lang="en-US" altLang="zh-CN" dirty="0"/>
              <a:t>F1</a:t>
            </a:r>
          </a:p>
          <a:p>
            <a:r>
              <a:rPr lang="zh-CN" altLang="en-US" dirty="0"/>
              <a:t>不涉及外部数据集和额外学习目标（例如强化学习、课程学习、可能性学习）的帮助</a:t>
            </a:r>
            <a:endParaRPr lang="en-US" altLang="zh-CN" dirty="0"/>
          </a:p>
          <a:p>
            <a:r>
              <a:rPr lang="zh-CN" altLang="en-US" dirty="0"/>
              <a:t>对于 </a:t>
            </a:r>
            <a:r>
              <a:rPr lang="en-US" altLang="zh-CN" dirty="0"/>
              <a:t>PPL </a:t>
            </a:r>
            <a:r>
              <a:rPr lang="zh-CN" altLang="en-US" dirty="0"/>
              <a:t>指标，不同的方法在其框架内采用不同的分词器，因此对 </a:t>
            </a:r>
            <a:r>
              <a:rPr lang="en-US" altLang="zh-CN" dirty="0"/>
              <a:t>PPL </a:t>
            </a:r>
            <a:r>
              <a:rPr lang="zh-CN" altLang="en-US" dirty="0"/>
              <a:t>的比较将不准确（因为</a:t>
            </a:r>
            <a:r>
              <a:rPr lang="en-US" altLang="zh-CN" dirty="0"/>
              <a:t>PPL</a:t>
            </a:r>
            <a:r>
              <a:rPr lang="zh-CN" altLang="en-US" dirty="0"/>
              <a:t>根据分词结果</a:t>
            </a:r>
            <a:r>
              <a:rPr lang="en-US" altLang="zh-CN" dirty="0"/>
              <a:t>token</a:t>
            </a:r>
            <a:r>
              <a:rPr lang="zh-CN" altLang="en-US" dirty="0"/>
              <a:t>的概率进行计算）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DirectSUM</a:t>
            </a:r>
            <a:r>
              <a:rPr lang="en-US" altLang="zh-CN" dirty="0"/>
              <a:t> </a:t>
            </a:r>
            <a:r>
              <a:rPr lang="zh-CN" altLang="en-US" dirty="0"/>
              <a:t>：两个交叉注意力结果将直接求和在一起</a:t>
            </a:r>
            <a:endParaRPr lang="en-US" altLang="zh-CN" dirty="0"/>
          </a:p>
          <a:p>
            <a:r>
              <a:rPr lang="en-US" altLang="zh-CN" dirty="0"/>
              <a:t>PARAM</a:t>
            </a:r>
            <a:r>
              <a:rPr lang="zh-CN" altLang="en-US" dirty="0"/>
              <a:t>：两个交叉注意力结果将被连接作为一个线性层的输入，并且线性层的输出将被视为平衡输出。</a:t>
            </a:r>
            <a:endParaRPr lang="en-US" altLang="zh-CN" dirty="0"/>
          </a:p>
          <a:p>
            <a:r>
              <a:rPr lang="en-US" altLang="zh-CN" dirty="0"/>
              <a:t>Dual</a:t>
            </a:r>
            <a:r>
              <a:rPr lang="zh-CN" altLang="en-US" dirty="0"/>
              <a:t>：将角色和上下文交叉注意力分开计算两个权重，分别应用该权重来生成加权屏蔽结果。</a:t>
            </a:r>
            <a:endParaRPr lang="en-US" altLang="zh-CN" dirty="0"/>
          </a:p>
          <a:p>
            <a:r>
              <a:rPr lang="en-US" altLang="zh-CN" dirty="0"/>
              <a:t>Skipped</a:t>
            </a:r>
            <a:r>
              <a:rPr lang="zh-CN" altLang="en-US" dirty="0"/>
              <a:t>：仅对角色交叉注意力应用加权和屏蔽操作，而对上下文交叉注意力跳过这些操作。</a:t>
            </a:r>
            <a:endParaRPr lang="en-US" altLang="zh-CN" dirty="0"/>
          </a:p>
          <a:p>
            <a:r>
              <a:rPr lang="en-US" altLang="zh-CN" dirty="0"/>
              <a:t>Context</a:t>
            </a:r>
            <a:r>
              <a:rPr lang="zh-CN" altLang="en-US" dirty="0"/>
              <a:t>：使用上下文交叉注意力与自注意力计算的权重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15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带有角色信息的个性化对话生成的例子</a:t>
            </a:r>
            <a:endParaRPr lang="en-US" altLang="zh-CN" dirty="0"/>
          </a:p>
          <a:p>
            <a:r>
              <a:rPr lang="zh-CN" altLang="en-US" dirty="0"/>
              <a:t>讲提前设定的信息在合适的时候加入对话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8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 routing: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启发式脚本生成数据，对权重预测器进行训练，获得权重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，平衡角色和上下文信息。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缺陷：采用启发式脚本依赖经验和假设、不具备良好的泛化能力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condition-aware transformer block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：将条件（例如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lable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）与上下文级联算出交叉注意力，获得偏执项，添加到自注意力中。影响模型在特定条件下对输入的处理方式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缺陷：过度依赖特定条件、需求高负载的数据和训练、泛化能力差，且输入为分类标签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14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encoder-decoder</a:t>
            </a:r>
            <a:r>
              <a:rPr lang="zh-CN" altLang="en-US" dirty="0"/>
              <a:t>中设计角色自适应注意力机制。在解码器中将角色信息作为提示，使权重获得更多的角色信息。</a:t>
            </a:r>
            <a:endParaRPr lang="en-US" altLang="zh-CN" dirty="0"/>
          </a:p>
          <a:p>
            <a:r>
              <a:rPr lang="zh-CN" altLang="en-US" dirty="0"/>
              <a:t>使用两个交叉注意力机制</a:t>
            </a:r>
            <a:r>
              <a:rPr lang="en-US" altLang="zh-CN" dirty="0"/>
              <a:t>+</a:t>
            </a:r>
            <a:r>
              <a:rPr lang="zh-CN" altLang="en-US" dirty="0"/>
              <a:t>来自角色提示解码器的自注意力计算</a:t>
            </a:r>
            <a:r>
              <a:rPr lang="en-US" altLang="zh-CN" dirty="0"/>
              <a:t>weight</a:t>
            </a:r>
            <a:r>
              <a:rPr lang="zh-CN" altLang="en-US" dirty="0"/>
              <a:t>，将上下文和角色信息组合</a:t>
            </a:r>
            <a:endParaRPr lang="en-US" altLang="zh-CN" dirty="0"/>
          </a:p>
          <a:p>
            <a:r>
              <a:rPr lang="zh-CN" altLang="en-US" dirty="0"/>
              <a:t>产生</a:t>
            </a:r>
            <a:r>
              <a:rPr lang="en-US" altLang="zh-CN" dirty="0"/>
              <a:t>mask</a:t>
            </a:r>
            <a:r>
              <a:rPr lang="zh-CN" altLang="en-US" dirty="0"/>
              <a:t>去除冗余信息，作为正则化器防止过拟合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8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框架由两个编码器：上下文编码器、角色编码器</a:t>
            </a:r>
            <a:r>
              <a:rPr lang="en-US" altLang="zh-CN" dirty="0"/>
              <a:t>+</a:t>
            </a:r>
            <a:r>
              <a:rPr lang="zh-CN" altLang="en-US" dirty="0"/>
              <a:t>以及一个具有</a:t>
            </a:r>
            <a:r>
              <a:rPr lang="en-US" altLang="zh-CN" dirty="0"/>
              <a:t>PAA</a:t>
            </a:r>
            <a:r>
              <a:rPr lang="zh-CN" altLang="en-US" dirty="0"/>
              <a:t>的解码器（角色信息作为提示）组成</a:t>
            </a:r>
            <a:endParaRPr lang="en-US" altLang="zh-CN" dirty="0"/>
          </a:p>
          <a:p>
            <a:r>
              <a:rPr lang="zh-CN" altLang="en-US" dirty="0"/>
              <a:t>将上下文句子串联、角色描述句子串联作为输入分别输入到对应</a:t>
            </a:r>
            <a:r>
              <a:rPr lang="en-US" altLang="zh-CN" dirty="0"/>
              <a:t>encoder</a:t>
            </a:r>
            <a:r>
              <a:rPr lang="zh-CN" altLang="en-US" dirty="0"/>
              <a:t>中，使用</a:t>
            </a:r>
            <a:r>
              <a:rPr lang="en-US" altLang="zh-CN" dirty="0" err="1"/>
              <a:t>thransformer</a:t>
            </a:r>
            <a:r>
              <a:rPr lang="en-US" altLang="zh-CN" dirty="0"/>
              <a:t> encoder</a:t>
            </a:r>
            <a:r>
              <a:rPr lang="zh-CN" altLang="en-US" dirty="0"/>
              <a:t>计算出上下文、角色的潜在表示（隐藏状态）</a:t>
            </a:r>
            <a:endParaRPr lang="en-US" altLang="zh-CN" dirty="0"/>
          </a:p>
          <a:p>
            <a:r>
              <a:rPr lang="zh-CN" altLang="en-US" dirty="0"/>
              <a:t>讲角色作为提示，与回复串联作为解码器输入计算单向自注意力，对结果进行残差连接和层标准化</a:t>
            </a:r>
            <a:endParaRPr lang="en-US" altLang="zh-CN" dirty="0"/>
          </a:p>
          <a:p>
            <a:r>
              <a:rPr lang="zh-CN" altLang="en-US" dirty="0"/>
              <a:t>利用上下文</a:t>
            </a:r>
            <a:r>
              <a:rPr lang="en-US" altLang="zh-CN" dirty="0"/>
              <a:t>encoder</a:t>
            </a:r>
            <a:r>
              <a:rPr lang="zh-CN" altLang="en-US" dirty="0"/>
              <a:t>潜在表示、角色</a:t>
            </a:r>
            <a:r>
              <a:rPr lang="en-US" altLang="zh-CN" dirty="0"/>
              <a:t>encoder</a:t>
            </a:r>
            <a:r>
              <a:rPr lang="zh-CN" altLang="en-US" dirty="0"/>
              <a:t>潜在表示，分别计算与解码器自注意力的交叉注意力，得到编码器之间的相关结果</a:t>
            </a:r>
            <a:endParaRPr lang="en-US" altLang="zh-CN" dirty="0"/>
          </a:p>
          <a:p>
            <a:r>
              <a:rPr lang="zh-CN" altLang="en-US" dirty="0"/>
              <a:t>两个交叉注意力以及解码器自注意力输入</a:t>
            </a:r>
            <a:r>
              <a:rPr lang="en-US" altLang="zh-CN" dirty="0"/>
              <a:t>PAA</a:t>
            </a:r>
            <a:r>
              <a:rPr lang="zh-CN" altLang="en-US" dirty="0"/>
              <a:t>中</a:t>
            </a:r>
            <a:endParaRPr lang="en-US" altLang="zh-CN" dirty="0"/>
          </a:p>
          <a:p>
            <a:r>
              <a:rPr lang="zh-CN" altLang="en-US" dirty="0"/>
              <a:t>讲自注意力与角色交叉注意力串联输入前馈网络计算出</a:t>
            </a:r>
            <a:r>
              <a:rPr lang="en-US" altLang="zh-CN" dirty="0"/>
              <a:t>weight</a:t>
            </a:r>
          </a:p>
          <a:p>
            <a:r>
              <a:rPr lang="en-US" altLang="zh-CN" dirty="0"/>
              <a:t>Weight</a:t>
            </a:r>
            <a:r>
              <a:rPr lang="zh-CN" altLang="en-US" dirty="0"/>
              <a:t>与交叉注意力相乘得到两个加权交叉注意力</a:t>
            </a:r>
            <a:endParaRPr lang="en-US" altLang="zh-CN" dirty="0"/>
          </a:p>
          <a:p>
            <a:r>
              <a:rPr lang="zh-CN" altLang="en-US" dirty="0"/>
              <a:t>将权重转化为两个</a:t>
            </a:r>
            <a:r>
              <a:rPr lang="en-US" altLang="zh-CN" dirty="0"/>
              <a:t>mask</a:t>
            </a:r>
          </a:p>
          <a:p>
            <a:r>
              <a:rPr lang="zh-CN" altLang="en-US" dirty="0"/>
              <a:t>加权混合注意力与对应掩码逐项相乘得到最终的混合注意力，并将其相加作为</a:t>
            </a:r>
            <a:r>
              <a:rPr lang="en-US" altLang="zh-CN" dirty="0"/>
              <a:t>PAA</a:t>
            </a:r>
            <a:r>
              <a:rPr lang="zh-CN" altLang="en-US" dirty="0"/>
              <a:t>的输出结果（平衡屏蔽结果），传到前馈网络重复</a:t>
            </a:r>
            <a:r>
              <a:rPr lang="en-US" altLang="zh-CN" dirty="0"/>
              <a:t>Nd</a:t>
            </a:r>
            <a:r>
              <a:rPr lang="zh-CN" altLang="en-US" dirty="0"/>
              <a:t>次获得最后输出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Qr</a:t>
            </a:r>
            <a:r>
              <a:rPr lang="en-US" altLang="zh-CN" dirty="0"/>
              <a:t> ∈ R(</a:t>
            </a:r>
            <a:r>
              <a:rPr lang="en-US" altLang="zh-CN" dirty="0" err="1"/>
              <a:t>l+r</a:t>
            </a:r>
            <a:r>
              <a:rPr lang="en-US" altLang="zh-CN" dirty="0"/>
              <a:t>)×d </a:t>
            </a:r>
          </a:p>
          <a:p>
            <a:r>
              <a:rPr lang="en-US" altLang="zh-CN" dirty="0" err="1"/>
              <a:t>Kp</a:t>
            </a:r>
            <a:r>
              <a:rPr lang="en-US" altLang="zh-CN" dirty="0"/>
              <a:t>, </a:t>
            </a:r>
            <a:r>
              <a:rPr lang="en-US" altLang="zh-CN" dirty="0" err="1"/>
              <a:t>Vp</a:t>
            </a:r>
            <a:r>
              <a:rPr lang="en-US" altLang="zh-CN" dirty="0"/>
              <a:t> ∈ </a:t>
            </a:r>
            <a:r>
              <a:rPr lang="en-US" altLang="zh-CN" dirty="0" err="1"/>
              <a:t>Rl×d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Ku, Vu ∈ </a:t>
            </a:r>
            <a:r>
              <a:rPr lang="en-US" altLang="zh-CN" dirty="0" err="1"/>
              <a:t>Rk×d</a:t>
            </a:r>
            <a:endParaRPr lang="en-US" altLang="zh-CN" dirty="0"/>
          </a:p>
          <a:p>
            <a:r>
              <a:rPr lang="en-US" altLang="zh-CN" dirty="0"/>
              <a:t>Ou (</a:t>
            </a:r>
            <a:r>
              <a:rPr lang="en-US" altLang="zh-CN" dirty="0" err="1"/>
              <a:t>k+r</a:t>
            </a:r>
            <a:r>
              <a:rPr lang="en-US" altLang="zh-CN" dirty="0"/>
              <a:t>)*d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Op (</a:t>
            </a:r>
            <a:r>
              <a:rPr lang="en-US" altLang="zh-CN" dirty="0" err="1"/>
              <a:t>l+r</a:t>
            </a:r>
            <a:r>
              <a:rPr lang="en-US" altLang="zh-CN" dirty="0"/>
              <a:t>)*d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1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12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12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[−1]</m:t>
                        </m:r>
                      </m:sub>
                    </m:sSub>
                  </m:oMath>
                </a14:m>
                <a:r>
                  <a:rPr lang="zh-CN" altLang="en-US" dirty="0"/>
                  <a:t>：生成</a:t>
                </a:r>
                <a:r>
                  <a:rPr lang="en-US" altLang="zh-CN" dirty="0"/>
                  <a:t>respond</a:t>
                </a:r>
                <a:r>
                  <a:rPr lang="zh-CN" altLang="en-US" dirty="0"/>
                  <a:t>时最后一个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的隐藏状态，认为包含输入</a:t>
                </a:r>
                <a:r>
                  <a:rPr lang="en-US" altLang="zh-CN" dirty="0"/>
                  <a:t>seq</a:t>
                </a:r>
                <a:r>
                  <a:rPr lang="zh-CN" altLang="en-US" dirty="0"/>
                  <a:t>的信息</a:t>
                </a:r>
                <a:endParaRPr lang="en-US" altLang="zh-CN" dirty="0"/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在给定条件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下，模型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θ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预测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IR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的概率。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给定条件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、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和前 </a:t>
                </a:r>
                <a:r>
                  <a:rPr lang="en-US" altLang="zh-CN" b="0" i="1" dirty="0" err="1">
                    <a:solidFill>
                      <a:srgbClr val="374151"/>
                    </a:solidFill>
                    <a:effectLst/>
                    <a:latin typeface="KaTeX_Math"/>
                  </a:rPr>
                  <a:t>i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个</a:t>
                </a:r>
                <a:r>
                  <a:rPr lang="en-US" altLang="zh-CN" b="0" i="0" dirty="0">
                    <a:solidFill>
                      <a:srgbClr val="374151"/>
                    </a:solidFill>
                    <a:effectLst/>
                    <a:latin typeface="Söhne"/>
                  </a:rPr>
                  <a:t>token 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的情况下，模型  预测第 </a:t>
                </a:r>
                <a:r>
                  <a:rPr lang="en-US" altLang="zh-CN" b="0" i="1" dirty="0" err="1">
                    <a:solidFill>
                      <a:srgbClr val="374151"/>
                    </a:solidFill>
                    <a:effectLst/>
                    <a:latin typeface="KaTeX_Math"/>
                  </a:rPr>
                  <a:t>i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个</a:t>
                </a:r>
                <a:r>
                  <a:rPr lang="en-US" altLang="zh-CN" b="0" i="0" dirty="0">
                    <a:solidFill>
                      <a:srgbClr val="374151"/>
                    </a:solidFill>
                    <a:effectLst/>
                    <a:latin typeface="Söhne"/>
                  </a:rPr>
                  <a:t>token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的概率。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衡量模型在给定输入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的情况下，对输出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IR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的预测准确程度。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ℎ</a:t>
                </a:r>
                <a:r>
                  <a:rPr lang="zh-CN" altLang="zh-CN" sz="12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 ̂_(</a:t>
                </a:r>
                <a:r>
                  <a:rPr lang="en-US" altLang="zh-CN" sz="12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𝑅[−1]</a:t>
                </a:r>
                <a:r>
                  <a:rPr lang="zh-CN" altLang="zh-CN" sz="1200" i="0" kern="100">
                    <a:effectLst/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dirty="0"/>
                  <a:t>：生成</a:t>
                </a:r>
                <a:r>
                  <a:rPr lang="en-US" altLang="zh-CN" dirty="0"/>
                  <a:t>respond</a:t>
                </a:r>
                <a:r>
                  <a:rPr lang="zh-CN" altLang="en-US" dirty="0"/>
                  <a:t>时最后一个</a:t>
                </a:r>
                <a:r>
                  <a:rPr lang="en-US" altLang="zh-CN" dirty="0"/>
                  <a:t>token</a:t>
                </a:r>
                <a:r>
                  <a:rPr lang="zh-CN" altLang="en-US" dirty="0"/>
                  <a:t>的隐藏状态，认为包含输入</a:t>
                </a:r>
                <a:r>
                  <a:rPr lang="en-US" altLang="zh-CN" dirty="0"/>
                  <a:t>seq</a:t>
                </a:r>
                <a:r>
                  <a:rPr lang="zh-CN" altLang="en-US" dirty="0"/>
                  <a:t>的信息</a:t>
                </a:r>
                <a:endParaRPr lang="en-US" altLang="zh-CN" dirty="0"/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在给定条件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下，模型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θ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预测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IR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的概率。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给定条件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、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和前 </a:t>
                </a:r>
                <a:r>
                  <a:rPr lang="en-US" altLang="zh-CN" b="0" i="1" dirty="0" err="1">
                    <a:solidFill>
                      <a:srgbClr val="374151"/>
                    </a:solidFill>
                    <a:effectLst/>
                    <a:latin typeface="KaTeX_Math"/>
                  </a:rPr>
                  <a:t>i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个</a:t>
                </a:r>
                <a:r>
                  <a:rPr lang="en-US" altLang="zh-CN" b="0" i="0" dirty="0">
                    <a:solidFill>
                      <a:srgbClr val="374151"/>
                    </a:solidFill>
                    <a:effectLst/>
                    <a:latin typeface="Söhne"/>
                  </a:rPr>
                  <a:t>token 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的情况下，模型  预测第 </a:t>
                </a:r>
                <a:r>
                  <a:rPr lang="en-US" altLang="zh-CN" b="0" i="1" dirty="0" err="1">
                    <a:solidFill>
                      <a:srgbClr val="374151"/>
                    </a:solidFill>
                    <a:effectLst/>
                    <a:latin typeface="KaTeX_Math"/>
                  </a:rPr>
                  <a:t>i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个</a:t>
                </a:r>
                <a:r>
                  <a:rPr lang="en-US" altLang="zh-CN" b="0" i="0" dirty="0">
                    <a:solidFill>
                      <a:srgbClr val="374151"/>
                    </a:solidFill>
                    <a:effectLst/>
                    <a:latin typeface="Söhne"/>
                  </a:rPr>
                  <a:t>token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的概率。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衡量模型在给定输入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IP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和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IU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的情况下，对输出 </a:t>
                </a:r>
                <a:r>
                  <a:rPr lang="en-US" altLang="zh-CN" b="0" i="1" dirty="0">
                    <a:solidFill>
                      <a:srgbClr val="374151"/>
                    </a:solidFill>
                    <a:effectLst/>
                    <a:latin typeface="KaTeX_Math"/>
                  </a:rPr>
                  <a:t>IR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KaTeX_Main"/>
                  </a:rPr>
                  <a:t>​</a:t>
                </a:r>
                <a:r>
                  <a:rPr lang="zh-CN" alt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 的预测准确程度。</a:t>
                </a:r>
                <a:endParaRPr lang="en-US" altLang="zh-CN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97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自动评估：</a:t>
            </a:r>
            <a:endParaRPr lang="en-US" altLang="zh-CN" dirty="0"/>
          </a:p>
          <a:p>
            <a:r>
              <a:rPr lang="en-US" altLang="zh-CN" dirty="0"/>
              <a:t>	PPL</a:t>
            </a:r>
            <a:r>
              <a:rPr lang="zh-CN" altLang="en-US" dirty="0"/>
              <a:t>：困惑度，由交叉熵值计算，衡量预测值和真实值之间的差距，越小越好</a:t>
            </a:r>
            <a:endParaRPr lang="en-US" altLang="zh-CN" dirty="0"/>
          </a:p>
          <a:p>
            <a:r>
              <a:rPr lang="en-US" altLang="zh-CN" dirty="0"/>
              <a:t>	BLUE-1/2</a:t>
            </a:r>
            <a:r>
              <a:rPr lang="zh-CN" altLang="en-US" dirty="0"/>
              <a:t>：预测值与真实值的</a:t>
            </a:r>
            <a:r>
              <a:rPr lang="en-US" altLang="zh-CN" dirty="0"/>
              <a:t>n-gram</a:t>
            </a:r>
            <a:r>
              <a:rPr lang="zh-CN" altLang="en-US" dirty="0"/>
              <a:t>重叠情况，即相似程度，越大越好</a:t>
            </a:r>
            <a:endParaRPr lang="en-US" altLang="zh-CN" dirty="0"/>
          </a:p>
          <a:p>
            <a:r>
              <a:rPr lang="en-US" altLang="zh-CN" dirty="0"/>
              <a:t>	Dist-1/2</a:t>
            </a:r>
            <a:r>
              <a:rPr lang="zh-CN" altLang="en-US" dirty="0"/>
              <a:t>：生成回复中一元语法</a:t>
            </a:r>
            <a:r>
              <a:rPr lang="en-US" altLang="zh-CN" dirty="0"/>
              <a:t>/</a:t>
            </a:r>
            <a:r>
              <a:rPr lang="zh-CN" altLang="en-US" dirty="0"/>
              <a:t>二元语法的比例，越大越好</a:t>
            </a:r>
            <a:endParaRPr lang="en-US" altLang="zh-CN" dirty="0"/>
          </a:p>
          <a:p>
            <a:r>
              <a:rPr lang="en-US" altLang="zh-CN" dirty="0"/>
              <a:t>	Hits@1</a:t>
            </a:r>
            <a:r>
              <a:rPr lang="zh-CN" altLang="en-US" dirty="0"/>
              <a:t>：给定的</a:t>
            </a:r>
            <a:r>
              <a:rPr lang="en-US" altLang="zh-CN" dirty="0"/>
              <a:t>20</a:t>
            </a:r>
            <a:r>
              <a:rPr lang="zh-CN" altLang="en-US" dirty="0"/>
              <a:t>个后选中输出正确的概率</a:t>
            </a:r>
            <a:endParaRPr lang="en-US" altLang="zh-CN" dirty="0"/>
          </a:p>
          <a:p>
            <a:r>
              <a:rPr lang="zh-CN" altLang="en-US" dirty="0"/>
              <a:t>人工评估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流畅、信息、相关：</a:t>
            </a:r>
            <a:r>
              <a:rPr lang="en-US" altLang="zh-CN" dirty="0"/>
              <a:t>1~5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角色一致性：</a:t>
            </a:r>
            <a:r>
              <a:rPr lang="en-US" altLang="zh-CN" dirty="0"/>
              <a:t>-1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0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采用的</a:t>
            </a:r>
            <a:r>
              <a:rPr lang="en-US" altLang="zh-CN" dirty="0"/>
              <a:t>encoder-decoder</a:t>
            </a:r>
            <a:r>
              <a:rPr lang="zh-CN" altLang="en-US" dirty="0"/>
              <a:t>框架，</a:t>
            </a:r>
            <a:r>
              <a:rPr lang="en-US" altLang="zh-CN" dirty="0"/>
              <a:t>encoder</a:t>
            </a:r>
            <a:r>
              <a:rPr lang="zh-CN" altLang="en-US" dirty="0"/>
              <a:t>随机初始化，</a:t>
            </a:r>
            <a:r>
              <a:rPr lang="en-US" altLang="zh-CN" dirty="0"/>
              <a:t>decoder</a:t>
            </a:r>
            <a:r>
              <a:rPr lang="zh-CN" altLang="en-US" dirty="0"/>
              <a:t>采用</a:t>
            </a:r>
            <a:r>
              <a:rPr lang="en-US" altLang="zh-CN" dirty="0"/>
              <a:t>GPT2-SMALL</a:t>
            </a:r>
            <a:r>
              <a:rPr lang="zh-CN" altLang="en-US" dirty="0"/>
              <a:t>进行初始化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F8BC4-970E-41E8-BB42-310CDCC055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3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216DC-34C8-7D0B-2F82-5F6D45934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B84472-D93A-A23F-5C3B-1A5906997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4F966-A9A4-45E0-9311-A650D699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51B80-9492-494E-AC8A-3E15123708C7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0658C8-DF3B-8F7C-9445-B7624572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8783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B9C37-BBB7-7E91-69B9-83FEEFBC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878" y="6378783"/>
            <a:ext cx="2743200" cy="365125"/>
          </a:xfrm>
          <a:prstGeom prst="rect">
            <a:avLst/>
          </a:prstGeom>
        </p:spPr>
        <p:txBody>
          <a:bodyPr/>
          <a:lstStyle/>
          <a:p>
            <a:fld id="{727D1FF2-7B32-4474-BF63-9321297BB4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DB8A7B-E5C7-702A-D665-D2279E977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38" y="114092"/>
            <a:ext cx="388751" cy="638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EC4847-338C-4B73-D064-3619DB827F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1" y="23814"/>
            <a:ext cx="853829" cy="8461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35F70DA-6A76-C948-7DC3-D997BE8445FA}"/>
              </a:ext>
            </a:extLst>
          </p:cNvPr>
          <p:cNvSpPr txBox="1"/>
          <p:nvPr userDrawn="1"/>
        </p:nvSpPr>
        <p:spPr>
          <a:xfrm>
            <a:off x="1141730" y="199990"/>
            <a:ext cx="2683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重庆理工大学计算机科学与工程学院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7781253-8A8C-7A3B-423D-6905FFDF457A}"/>
              </a:ext>
            </a:extLst>
          </p:cNvPr>
          <p:cNvSpPr txBox="1"/>
          <p:nvPr userDrawn="1"/>
        </p:nvSpPr>
        <p:spPr>
          <a:xfrm>
            <a:off x="1135338" y="430564"/>
            <a:ext cx="4259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College of Computer Science and Engineering, CQUT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08F90C-3372-62F7-F7C8-78A917F39ECD}"/>
              </a:ext>
            </a:extLst>
          </p:cNvPr>
          <p:cNvGrpSpPr/>
          <p:nvPr userDrawn="1"/>
        </p:nvGrpSpPr>
        <p:grpSpPr>
          <a:xfrm>
            <a:off x="214492" y="3258648"/>
            <a:ext cx="2399181" cy="2622614"/>
            <a:chOff x="553750" y="708630"/>
            <a:chExt cx="2399181" cy="291187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C9895CF-E9EE-897A-56BC-CED75D9C6DCB}"/>
                </a:ext>
              </a:extLst>
            </p:cNvPr>
            <p:cNvGrpSpPr/>
            <p:nvPr/>
          </p:nvGrpSpPr>
          <p:grpSpPr>
            <a:xfrm>
              <a:off x="1116212" y="1435353"/>
              <a:ext cx="1363850" cy="2185147"/>
              <a:chOff x="996950" y="2262188"/>
              <a:chExt cx="434975" cy="696913"/>
            </a:xfrm>
          </p:grpSpPr>
          <p:sp>
            <p:nvSpPr>
              <p:cNvPr id="458" name="Freeform 8">
                <a:extLst>
                  <a:ext uri="{FF2B5EF4-FFF2-40B4-BE49-F238E27FC236}">
                    <a16:creationId xmlns:a16="http://schemas.microsoft.com/office/drawing/2014/main" id="{A4DD9CA3-7780-4607-D86D-86500502D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9">
                <a:extLst>
                  <a:ext uri="{FF2B5EF4-FFF2-40B4-BE49-F238E27FC236}">
                    <a16:creationId xmlns:a16="http://schemas.microsoft.com/office/drawing/2014/main" id="{2B0A6E9F-B230-66C9-6EC7-190DED12D0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0">
                <a:extLst>
                  <a:ext uri="{FF2B5EF4-FFF2-40B4-BE49-F238E27FC236}">
                    <a16:creationId xmlns:a16="http://schemas.microsoft.com/office/drawing/2014/main" id="{846439D5-38A6-BB75-2C1E-00001FF8E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1">
                <a:extLst>
                  <a:ext uri="{FF2B5EF4-FFF2-40B4-BE49-F238E27FC236}">
                    <a16:creationId xmlns:a16="http://schemas.microsoft.com/office/drawing/2014/main" id="{523274FA-F8DE-8983-1354-E7E79426B0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2">
                <a:extLst>
                  <a:ext uri="{FF2B5EF4-FFF2-40B4-BE49-F238E27FC236}">
                    <a16:creationId xmlns:a16="http://schemas.microsoft.com/office/drawing/2014/main" id="{E5CD30F3-D5E1-F9C4-CFA2-BF20C3D37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3">
                <a:extLst>
                  <a:ext uri="{FF2B5EF4-FFF2-40B4-BE49-F238E27FC236}">
                    <a16:creationId xmlns:a16="http://schemas.microsoft.com/office/drawing/2014/main" id="{596709EF-2C80-ED06-DD49-8DC27737A2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4">
                <a:extLst>
                  <a:ext uri="{FF2B5EF4-FFF2-40B4-BE49-F238E27FC236}">
                    <a16:creationId xmlns:a16="http://schemas.microsoft.com/office/drawing/2014/main" id="{642E4891-87D4-E759-C4BE-25905F8BEB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5">
                <a:extLst>
                  <a:ext uri="{FF2B5EF4-FFF2-40B4-BE49-F238E27FC236}">
                    <a16:creationId xmlns:a16="http://schemas.microsoft.com/office/drawing/2014/main" id="{C54CFB7D-64E8-8730-45EF-C6A319820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6">
                <a:extLst>
                  <a:ext uri="{FF2B5EF4-FFF2-40B4-BE49-F238E27FC236}">
                    <a16:creationId xmlns:a16="http://schemas.microsoft.com/office/drawing/2014/main" id="{83EB5BED-AA18-496C-6205-C75D74994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7">
                <a:extLst>
                  <a:ext uri="{FF2B5EF4-FFF2-40B4-BE49-F238E27FC236}">
                    <a16:creationId xmlns:a16="http://schemas.microsoft.com/office/drawing/2014/main" id="{0629A94B-BA8B-BC58-396C-A4D915B511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8">
                <a:extLst>
                  <a:ext uri="{FF2B5EF4-FFF2-40B4-BE49-F238E27FC236}">
                    <a16:creationId xmlns:a16="http://schemas.microsoft.com/office/drawing/2014/main" id="{14C20B19-C602-80C8-5120-774B0291D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9">
                <a:extLst>
                  <a:ext uri="{FF2B5EF4-FFF2-40B4-BE49-F238E27FC236}">
                    <a16:creationId xmlns:a16="http://schemas.microsoft.com/office/drawing/2014/main" id="{A0C34A94-2FC3-C9F8-0A34-D0A3E4F15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20">
                <a:extLst>
                  <a:ext uri="{FF2B5EF4-FFF2-40B4-BE49-F238E27FC236}">
                    <a16:creationId xmlns:a16="http://schemas.microsoft.com/office/drawing/2014/main" id="{4AFE4C22-DE1B-D24C-BDE8-0BE47DE60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21">
                <a:extLst>
                  <a:ext uri="{FF2B5EF4-FFF2-40B4-BE49-F238E27FC236}">
                    <a16:creationId xmlns:a16="http://schemas.microsoft.com/office/drawing/2014/main" id="{D3160FFE-81E8-E42A-6EFB-62EBC8886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22">
                <a:extLst>
                  <a:ext uri="{FF2B5EF4-FFF2-40B4-BE49-F238E27FC236}">
                    <a16:creationId xmlns:a16="http://schemas.microsoft.com/office/drawing/2014/main" id="{50674047-EDF7-F8A4-045C-7D8B1CB61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23">
                <a:extLst>
                  <a:ext uri="{FF2B5EF4-FFF2-40B4-BE49-F238E27FC236}">
                    <a16:creationId xmlns:a16="http://schemas.microsoft.com/office/drawing/2014/main" id="{E2EEB0FC-EBA0-CED1-6D9A-567E6318D3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24">
                <a:extLst>
                  <a:ext uri="{FF2B5EF4-FFF2-40B4-BE49-F238E27FC236}">
                    <a16:creationId xmlns:a16="http://schemas.microsoft.com/office/drawing/2014/main" id="{9F2DDCB9-0CEF-D62B-F5FA-0FB09B8C36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25">
                <a:extLst>
                  <a:ext uri="{FF2B5EF4-FFF2-40B4-BE49-F238E27FC236}">
                    <a16:creationId xmlns:a16="http://schemas.microsoft.com/office/drawing/2014/main" id="{6FDEE326-99FE-1A80-7EB3-4E68F09DD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26">
                <a:extLst>
                  <a:ext uri="{FF2B5EF4-FFF2-40B4-BE49-F238E27FC236}">
                    <a16:creationId xmlns:a16="http://schemas.microsoft.com/office/drawing/2014/main" id="{8EBC6DAA-D611-C766-A70E-7289EEA2F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27">
                <a:extLst>
                  <a:ext uri="{FF2B5EF4-FFF2-40B4-BE49-F238E27FC236}">
                    <a16:creationId xmlns:a16="http://schemas.microsoft.com/office/drawing/2014/main" id="{1F96869B-2C19-8382-6A58-4AA0D57A1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28">
                <a:extLst>
                  <a:ext uri="{FF2B5EF4-FFF2-40B4-BE49-F238E27FC236}">
                    <a16:creationId xmlns:a16="http://schemas.microsoft.com/office/drawing/2014/main" id="{F1CCB6C3-B43D-F49E-CEC9-963DC8E27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29">
                <a:extLst>
                  <a:ext uri="{FF2B5EF4-FFF2-40B4-BE49-F238E27FC236}">
                    <a16:creationId xmlns:a16="http://schemas.microsoft.com/office/drawing/2014/main" id="{574B8CDE-99EF-3507-6E3D-CFC85F0E216C}"/>
                  </a:ext>
                </a:extLst>
              </p:cNvPr>
              <p:cNvSpPr/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30">
                <a:extLst>
                  <a:ext uri="{FF2B5EF4-FFF2-40B4-BE49-F238E27FC236}">
                    <a16:creationId xmlns:a16="http://schemas.microsoft.com/office/drawing/2014/main" id="{A65B3787-E419-B6F0-E504-B814CA6AAE30}"/>
                  </a:ext>
                </a:extLst>
              </p:cNvPr>
              <p:cNvSpPr/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Oval 31">
                <a:extLst>
                  <a:ext uri="{FF2B5EF4-FFF2-40B4-BE49-F238E27FC236}">
                    <a16:creationId xmlns:a16="http://schemas.microsoft.com/office/drawing/2014/main" id="{A126488D-D3C4-BA85-1B4C-418FD691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32">
                <a:extLst>
                  <a:ext uri="{FF2B5EF4-FFF2-40B4-BE49-F238E27FC236}">
                    <a16:creationId xmlns:a16="http://schemas.microsoft.com/office/drawing/2014/main" id="{99D98773-B73C-3AB6-66B3-175089DF754D}"/>
                  </a:ext>
                </a:extLst>
              </p:cNvPr>
              <p:cNvSpPr/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33">
                <a:extLst>
                  <a:ext uri="{FF2B5EF4-FFF2-40B4-BE49-F238E27FC236}">
                    <a16:creationId xmlns:a16="http://schemas.microsoft.com/office/drawing/2014/main" id="{270854A8-276B-3FB0-EE26-474B87F77F26}"/>
                  </a:ext>
                </a:extLst>
              </p:cNvPr>
              <p:cNvSpPr/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34">
                <a:extLst>
                  <a:ext uri="{FF2B5EF4-FFF2-40B4-BE49-F238E27FC236}">
                    <a16:creationId xmlns:a16="http://schemas.microsoft.com/office/drawing/2014/main" id="{05E162B7-9FED-139F-2A59-A0C564F3918E}"/>
                  </a:ext>
                </a:extLst>
              </p:cNvPr>
              <p:cNvSpPr/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35">
                <a:extLst>
                  <a:ext uri="{FF2B5EF4-FFF2-40B4-BE49-F238E27FC236}">
                    <a16:creationId xmlns:a16="http://schemas.microsoft.com/office/drawing/2014/main" id="{20DA3F60-B318-A955-0C53-8F94DF9B928F}"/>
                  </a:ext>
                </a:extLst>
              </p:cNvPr>
              <p:cNvSpPr/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36">
                <a:extLst>
                  <a:ext uri="{FF2B5EF4-FFF2-40B4-BE49-F238E27FC236}">
                    <a16:creationId xmlns:a16="http://schemas.microsoft.com/office/drawing/2014/main" id="{018FA8B4-8007-C169-8AC3-013BD7C9A265}"/>
                  </a:ext>
                </a:extLst>
              </p:cNvPr>
              <p:cNvSpPr/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37">
                <a:extLst>
                  <a:ext uri="{FF2B5EF4-FFF2-40B4-BE49-F238E27FC236}">
                    <a16:creationId xmlns:a16="http://schemas.microsoft.com/office/drawing/2014/main" id="{B9338ACD-1729-E159-C67F-D3C9C220F46D}"/>
                  </a:ext>
                </a:extLst>
              </p:cNvPr>
              <p:cNvSpPr/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38">
                <a:extLst>
                  <a:ext uri="{FF2B5EF4-FFF2-40B4-BE49-F238E27FC236}">
                    <a16:creationId xmlns:a16="http://schemas.microsoft.com/office/drawing/2014/main" id="{468452D1-4D4C-7D4B-52FF-4153EF799047}"/>
                  </a:ext>
                </a:extLst>
              </p:cNvPr>
              <p:cNvSpPr/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39">
                <a:extLst>
                  <a:ext uri="{FF2B5EF4-FFF2-40B4-BE49-F238E27FC236}">
                    <a16:creationId xmlns:a16="http://schemas.microsoft.com/office/drawing/2014/main" id="{758A340F-8738-F28E-258C-F29B5C88C4DB}"/>
                  </a:ext>
                </a:extLst>
              </p:cNvPr>
              <p:cNvSpPr/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40">
                <a:extLst>
                  <a:ext uri="{FF2B5EF4-FFF2-40B4-BE49-F238E27FC236}">
                    <a16:creationId xmlns:a16="http://schemas.microsoft.com/office/drawing/2014/main" id="{E9E245B2-A436-F3F6-8D33-9EE150243AB4}"/>
                  </a:ext>
                </a:extLst>
              </p:cNvPr>
              <p:cNvSpPr/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41">
                <a:extLst>
                  <a:ext uri="{FF2B5EF4-FFF2-40B4-BE49-F238E27FC236}">
                    <a16:creationId xmlns:a16="http://schemas.microsoft.com/office/drawing/2014/main" id="{03F53EEC-A0CE-8DBE-B9FE-71B1686639DA}"/>
                  </a:ext>
                </a:extLst>
              </p:cNvPr>
              <p:cNvSpPr/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42">
                <a:extLst>
                  <a:ext uri="{FF2B5EF4-FFF2-40B4-BE49-F238E27FC236}">
                    <a16:creationId xmlns:a16="http://schemas.microsoft.com/office/drawing/2014/main" id="{DE9EA68E-F0DE-75D3-9199-D365FF8033EF}"/>
                  </a:ext>
                </a:extLst>
              </p:cNvPr>
              <p:cNvSpPr/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43">
                <a:extLst>
                  <a:ext uri="{FF2B5EF4-FFF2-40B4-BE49-F238E27FC236}">
                    <a16:creationId xmlns:a16="http://schemas.microsoft.com/office/drawing/2014/main" id="{AB2A16B7-2A05-0E8F-1682-B2FEECC2599B}"/>
                  </a:ext>
                </a:extLst>
              </p:cNvPr>
              <p:cNvSpPr/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44">
                <a:extLst>
                  <a:ext uri="{FF2B5EF4-FFF2-40B4-BE49-F238E27FC236}">
                    <a16:creationId xmlns:a16="http://schemas.microsoft.com/office/drawing/2014/main" id="{3FE75EAC-6351-BCEE-3800-CD618C805E5E}"/>
                  </a:ext>
                </a:extLst>
              </p:cNvPr>
              <p:cNvSpPr/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Oval 45">
                <a:extLst>
                  <a:ext uri="{FF2B5EF4-FFF2-40B4-BE49-F238E27FC236}">
                    <a16:creationId xmlns:a16="http://schemas.microsoft.com/office/drawing/2014/main" id="{5121D463-AE90-114B-3A8F-7944B20AA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46">
                <a:extLst>
                  <a:ext uri="{FF2B5EF4-FFF2-40B4-BE49-F238E27FC236}">
                    <a16:creationId xmlns:a16="http://schemas.microsoft.com/office/drawing/2014/main" id="{B9074F96-C7B1-544C-D4DD-5A86FA9051E3}"/>
                  </a:ext>
                </a:extLst>
              </p:cNvPr>
              <p:cNvSpPr/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47">
                <a:extLst>
                  <a:ext uri="{FF2B5EF4-FFF2-40B4-BE49-F238E27FC236}">
                    <a16:creationId xmlns:a16="http://schemas.microsoft.com/office/drawing/2014/main" id="{FC6C2D40-D614-83EF-C3DA-8C2789B45DE6}"/>
                  </a:ext>
                </a:extLst>
              </p:cNvPr>
              <p:cNvSpPr/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48">
                <a:extLst>
                  <a:ext uri="{FF2B5EF4-FFF2-40B4-BE49-F238E27FC236}">
                    <a16:creationId xmlns:a16="http://schemas.microsoft.com/office/drawing/2014/main" id="{C9D73906-C02E-105C-E5CF-51357E486C06}"/>
                  </a:ext>
                </a:extLst>
              </p:cNvPr>
              <p:cNvSpPr/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49">
                <a:extLst>
                  <a:ext uri="{FF2B5EF4-FFF2-40B4-BE49-F238E27FC236}">
                    <a16:creationId xmlns:a16="http://schemas.microsoft.com/office/drawing/2014/main" id="{4425491D-1DB2-F147-DC6B-1AE80BDB7AE5}"/>
                  </a:ext>
                </a:extLst>
              </p:cNvPr>
              <p:cNvSpPr/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50">
                <a:extLst>
                  <a:ext uri="{FF2B5EF4-FFF2-40B4-BE49-F238E27FC236}">
                    <a16:creationId xmlns:a16="http://schemas.microsoft.com/office/drawing/2014/main" id="{333EB2D8-7656-5251-E02E-92481605FE55}"/>
                  </a:ext>
                </a:extLst>
              </p:cNvPr>
              <p:cNvSpPr/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51">
                <a:extLst>
                  <a:ext uri="{FF2B5EF4-FFF2-40B4-BE49-F238E27FC236}">
                    <a16:creationId xmlns:a16="http://schemas.microsoft.com/office/drawing/2014/main" id="{458B785C-9119-CE18-A470-A44BFD070123}"/>
                  </a:ext>
                </a:extLst>
              </p:cNvPr>
              <p:cNvSpPr/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52">
                <a:extLst>
                  <a:ext uri="{FF2B5EF4-FFF2-40B4-BE49-F238E27FC236}">
                    <a16:creationId xmlns:a16="http://schemas.microsoft.com/office/drawing/2014/main" id="{CF550C0E-1D77-D3D4-D0B5-F4EF31205CC4}"/>
                  </a:ext>
                </a:extLst>
              </p:cNvPr>
              <p:cNvSpPr/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53">
                <a:extLst>
                  <a:ext uri="{FF2B5EF4-FFF2-40B4-BE49-F238E27FC236}">
                    <a16:creationId xmlns:a16="http://schemas.microsoft.com/office/drawing/2014/main" id="{4F2A9DBE-5D56-4F37-236A-D24B7DADA6D7}"/>
                  </a:ext>
                </a:extLst>
              </p:cNvPr>
              <p:cNvSpPr/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54">
                <a:extLst>
                  <a:ext uri="{FF2B5EF4-FFF2-40B4-BE49-F238E27FC236}">
                    <a16:creationId xmlns:a16="http://schemas.microsoft.com/office/drawing/2014/main" id="{4E4C7424-2EE2-FECA-66FC-308E9F6FD99E}"/>
                  </a:ext>
                </a:extLst>
              </p:cNvPr>
              <p:cNvSpPr/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55">
                <a:extLst>
                  <a:ext uri="{FF2B5EF4-FFF2-40B4-BE49-F238E27FC236}">
                    <a16:creationId xmlns:a16="http://schemas.microsoft.com/office/drawing/2014/main" id="{8A972899-C5EE-86D5-CC3A-02FA19C2E036}"/>
                  </a:ext>
                </a:extLst>
              </p:cNvPr>
              <p:cNvSpPr/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56">
                <a:extLst>
                  <a:ext uri="{FF2B5EF4-FFF2-40B4-BE49-F238E27FC236}">
                    <a16:creationId xmlns:a16="http://schemas.microsoft.com/office/drawing/2014/main" id="{21782776-9948-EADA-9A0B-BA1E3810948A}"/>
                  </a:ext>
                </a:extLst>
              </p:cNvPr>
              <p:cNvSpPr/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57">
                <a:extLst>
                  <a:ext uri="{FF2B5EF4-FFF2-40B4-BE49-F238E27FC236}">
                    <a16:creationId xmlns:a16="http://schemas.microsoft.com/office/drawing/2014/main" id="{EF7B4240-F95B-A8C2-5A0D-03D1D75BB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58">
                <a:extLst>
                  <a:ext uri="{FF2B5EF4-FFF2-40B4-BE49-F238E27FC236}">
                    <a16:creationId xmlns:a16="http://schemas.microsoft.com/office/drawing/2014/main" id="{188F0F21-FBFE-112E-5F94-557B128A8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59">
                <a:extLst>
                  <a:ext uri="{FF2B5EF4-FFF2-40B4-BE49-F238E27FC236}">
                    <a16:creationId xmlns:a16="http://schemas.microsoft.com/office/drawing/2014/main" id="{61F496DD-1403-553D-823E-DAFC2E391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60">
                <a:extLst>
                  <a:ext uri="{FF2B5EF4-FFF2-40B4-BE49-F238E27FC236}">
                    <a16:creationId xmlns:a16="http://schemas.microsoft.com/office/drawing/2014/main" id="{865677A8-0A33-E56D-6518-9D32D24025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61">
                <a:extLst>
                  <a:ext uri="{FF2B5EF4-FFF2-40B4-BE49-F238E27FC236}">
                    <a16:creationId xmlns:a16="http://schemas.microsoft.com/office/drawing/2014/main" id="{953EC79B-41B5-F783-9F1F-3F142CA19C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62">
                <a:extLst>
                  <a:ext uri="{FF2B5EF4-FFF2-40B4-BE49-F238E27FC236}">
                    <a16:creationId xmlns:a16="http://schemas.microsoft.com/office/drawing/2014/main" id="{587F0F56-0816-92B9-75B0-B82F6FCFB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63">
                <a:extLst>
                  <a:ext uri="{FF2B5EF4-FFF2-40B4-BE49-F238E27FC236}">
                    <a16:creationId xmlns:a16="http://schemas.microsoft.com/office/drawing/2014/main" id="{6CD4888C-7E6E-2C63-0E91-93148D1A25AF}"/>
                  </a:ext>
                </a:extLst>
              </p:cNvPr>
              <p:cNvSpPr/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64">
                <a:extLst>
                  <a:ext uri="{FF2B5EF4-FFF2-40B4-BE49-F238E27FC236}">
                    <a16:creationId xmlns:a16="http://schemas.microsoft.com/office/drawing/2014/main" id="{7E7A29F3-FFEE-304B-0E50-D724EF1E9A18}"/>
                  </a:ext>
                </a:extLst>
              </p:cNvPr>
              <p:cNvSpPr/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65">
                <a:extLst>
                  <a:ext uri="{FF2B5EF4-FFF2-40B4-BE49-F238E27FC236}">
                    <a16:creationId xmlns:a16="http://schemas.microsoft.com/office/drawing/2014/main" id="{968D4E16-7998-E7B4-2FC7-DC078897768B}"/>
                  </a:ext>
                </a:extLst>
              </p:cNvPr>
              <p:cNvSpPr/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66">
                <a:extLst>
                  <a:ext uri="{FF2B5EF4-FFF2-40B4-BE49-F238E27FC236}">
                    <a16:creationId xmlns:a16="http://schemas.microsoft.com/office/drawing/2014/main" id="{5496A1DC-A398-1E9D-1112-46B6C8AE8985}"/>
                  </a:ext>
                </a:extLst>
              </p:cNvPr>
              <p:cNvSpPr/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67">
                <a:extLst>
                  <a:ext uri="{FF2B5EF4-FFF2-40B4-BE49-F238E27FC236}">
                    <a16:creationId xmlns:a16="http://schemas.microsoft.com/office/drawing/2014/main" id="{806B29BC-F21D-1E04-F442-06AA1E9D6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DFD5F11-0AAD-BEB0-993B-989825B840E6}"/>
                </a:ext>
              </a:extLst>
            </p:cNvPr>
            <p:cNvGrpSpPr/>
            <p:nvPr/>
          </p:nvGrpSpPr>
          <p:grpSpPr>
            <a:xfrm>
              <a:off x="553750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D3E77849-8408-3BF6-020B-452208B91F16}"/>
                  </a:ext>
                </a:extLst>
              </p:cNvPr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420" name="Freeform 68">
                  <a:extLst>
                    <a:ext uri="{FF2B5EF4-FFF2-40B4-BE49-F238E27FC236}">
                      <a16:creationId xmlns:a16="http://schemas.microsoft.com/office/drawing/2014/main" id="{DD4194E2-2FDC-E1E5-08E3-2C56F7FE13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69">
                  <a:extLst>
                    <a:ext uri="{FF2B5EF4-FFF2-40B4-BE49-F238E27FC236}">
                      <a16:creationId xmlns:a16="http://schemas.microsoft.com/office/drawing/2014/main" id="{37719CF3-177C-0629-FD5A-49F12CF790BE}"/>
                    </a:ext>
                  </a:extLst>
                </p:cNvPr>
                <p:cNvSpPr/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70">
                  <a:extLst>
                    <a:ext uri="{FF2B5EF4-FFF2-40B4-BE49-F238E27FC236}">
                      <a16:creationId xmlns:a16="http://schemas.microsoft.com/office/drawing/2014/main" id="{8AD35287-0F48-7DFF-AA86-EF5A518C7455}"/>
                    </a:ext>
                  </a:extLst>
                </p:cNvPr>
                <p:cNvSpPr/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71">
                  <a:extLst>
                    <a:ext uri="{FF2B5EF4-FFF2-40B4-BE49-F238E27FC236}">
                      <a16:creationId xmlns:a16="http://schemas.microsoft.com/office/drawing/2014/main" id="{BB78636C-5616-47BF-3F6A-863941514701}"/>
                    </a:ext>
                  </a:extLst>
                </p:cNvPr>
                <p:cNvSpPr/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72">
                  <a:extLst>
                    <a:ext uri="{FF2B5EF4-FFF2-40B4-BE49-F238E27FC236}">
                      <a16:creationId xmlns:a16="http://schemas.microsoft.com/office/drawing/2014/main" id="{76770836-5882-E1B6-C8BD-B047207287E8}"/>
                    </a:ext>
                  </a:extLst>
                </p:cNvPr>
                <p:cNvSpPr/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73">
                  <a:extLst>
                    <a:ext uri="{FF2B5EF4-FFF2-40B4-BE49-F238E27FC236}">
                      <a16:creationId xmlns:a16="http://schemas.microsoft.com/office/drawing/2014/main" id="{7FCE3E22-D444-D9A0-60BF-EC5CE512B499}"/>
                    </a:ext>
                  </a:extLst>
                </p:cNvPr>
                <p:cNvSpPr/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74">
                  <a:extLst>
                    <a:ext uri="{FF2B5EF4-FFF2-40B4-BE49-F238E27FC236}">
                      <a16:creationId xmlns:a16="http://schemas.microsoft.com/office/drawing/2014/main" id="{EDA0C0DF-6554-28A4-084C-1A81D2D03633}"/>
                    </a:ext>
                  </a:extLst>
                </p:cNvPr>
                <p:cNvSpPr/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75">
                  <a:extLst>
                    <a:ext uri="{FF2B5EF4-FFF2-40B4-BE49-F238E27FC236}">
                      <a16:creationId xmlns:a16="http://schemas.microsoft.com/office/drawing/2014/main" id="{D0297889-EF66-D74F-7459-756ADE71AB1D}"/>
                    </a:ext>
                  </a:extLst>
                </p:cNvPr>
                <p:cNvSpPr/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76">
                  <a:extLst>
                    <a:ext uri="{FF2B5EF4-FFF2-40B4-BE49-F238E27FC236}">
                      <a16:creationId xmlns:a16="http://schemas.microsoft.com/office/drawing/2014/main" id="{BD214E70-9D9D-1EC2-E749-18A25A371E50}"/>
                    </a:ext>
                  </a:extLst>
                </p:cNvPr>
                <p:cNvSpPr/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77">
                  <a:extLst>
                    <a:ext uri="{FF2B5EF4-FFF2-40B4-BE49-F238E27FC236}">
                      <a16:creationId xmlns:a16="http://schemas.microsoft.com/office/drawing/2014/main" id="{2FFBBFCA-F203-B66C-806E-7A4F218B8567}"/>
                    </a:ext>
                  </a:extLst>
                </p:cNvPr>
                <p:cNvSpPr/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78">
                  <a:extLst>
                    <a:ext uri="{FF2B5EF4-FFF2-40B4-BE49-F238E27FC236}">
                      <a16:creationId xmlns:a16="http://schemas.microsoft.com/office/drawing/2014/main" id="{121FBABA-F59A-E3F8-C0B2-34870147E560}"/>
                    </a:ext>
                  </a:extLst>
                </p:cNvPr>
                <p:cNvSpPr/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79">
                  <a:extLst>
                    <a:ext uri="{FF2B5EF4-FFF2-40B4-BE49-F238E27FC236}">
                      <a16:creationId xmlns:a16="http://schemas.microsoft.com/office/drawing/2014/main" id="{09FC14DE-2A0E-6F4A-0976-DC613FAE5066}"/>
                    </a:ext>
                  </a:extLst>
                </p:cNvPr>
                <p:cNvSpPr/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80">
                  <a:extLst>
                    <a:ext uri="{FF2B5EF4-FFF2-40B4-BE49-F238E27FC236}">
                      <a16:creationId xmlns:a16="http://schemas.microsoft.com/office/drawing/2014/main" id="{F129E9DE-7819-5C9C-E869-5ADD2648D4AC}"/>
                    </a:ext>
                  </a:extLst>
                </p:cNvPr>
                <p:cNvSpPr/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81">
                  <a:extLst>
                    <a:ext uri="{FF2B5EF4-FFF2-40B4-BE49-F238E27FC236}">
                      <a16:creationId xmlns:a16="http://schemas.microsoft.com/office/drawing/2014/main" id="{B6C92383-C3F8-5D9C-A9D6-BF9CFB094B5A}"/>
                    </a:ext>
                  </a:extLst>
                </p:cNvPr>
                <p:cNvSpPr/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95">
                  <a:extLst>
                    <a:ext uri="{FF2B5EF4-FFF2-40B4-BE49-F238E27FC236}">
                      <a16:creationId xmlns:a16="http://schemas.microsoft.com/office/drawing/2014/main" id="{A2FA73C0-A4A9-7E35-5644-188DEEE90319}"/>
                    </a:ext>
                  </a:extLst>
                </p:cNvPr>
                <p:cNvSpPr/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96">
                  <a:extLst>
                    <a:ext uri="{FF2B5EF4-FFF2-40B4-BE49-F238E27FC236}">
                      <a16:creationId xmlns:a16="http://schemas.microsoft.com/office/drawing/2014/main" id="{F7012B7E-27EC-9D84-40D3-C81E94EDA9D7}"/>
                    </a:ext>
                  </a:extLst>
                </p:cNvPr>
                <p:cNvSpPr/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99">
                  <a:extLst>
                    <a:ext uri="{FF2B5EF4-FFF2-40B4-BE49-F238E27FC236}">
                      <a16:creationId xmlns:a16="http://schemas.microsoft.com/office/drawing/2014/main" id="{0FB071D4-2749-0A03-C4C7-DF95FDA6DDC3}"/>
                    </a:ext>
                  </a:extLst>
                </p:cNvPr>
                <p:cNvSpPr/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167">
                  <a:extLst>
                    <a:ext uri="{FF2B5EF4-FFF2-40B4-BE49-F238E27FC236}">
                      <a16:creationId xmlns:a16="http://schemas.microsoft.com/office/drawing/2014/main" id="{A393663A-C236-A278-8AEF-92FD22F8E3F1}"/>
                    </a:ext>
                  </a:extLst>
                </p:cNvPr>
                <p:cNvSpPr/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168">
                  <a:extLst>
                    <a:ext uri="{FF2B5EF4-FFF2-40B4-BE49-F238E27FC236}">
                      <a16:creationId xmlns:a16="http://schemas.microsoft.com/office/drawing/2014/main" id="{27F4221D-0DB2-7E45-FE42-6FB2093F8221}"/>
                    </a:ext>
                  </a:extLst>
                </p:cNvPr>
                <p:cNvSpPr/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169">
                  <a:extLst>
                    <a:ext uri="{FF2B5EF4-FFF2-40B4-BE49-F238E27FC236}">
                      <a16:creationId xmlns:a16="http://schemas.microsoft.com/office/drawing/2014/main" id="{AB9684AA-1273-30AB-2F8D-E16B2352C05E}"/>
                    </a:ext>
                  </a:extLst>
                </p:cNvPr>
                <p:cNvSpPr/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170">
                  <a:extLst>
                    <a:ext uri="{FF2B5EF4-FFF2-40B4-BE49-F238E27FC236}">
                      <a16:creationId xmlns:a16="http://schemas.microsoft.com/office/drawing/2014/main" id="{89ECE973-0C4B-B24F-81D5-843FBD58819F}"/>
                    </a:ext>
                  </a:extLst>
                </p:cNvPr>
                <p:cNvSpPr/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171">
                  <a:extLst>
                    <a:ext uri="{FF2B5EF4-FFF2-40B4-BE49-F238E27FC236}">
                      <a16:creationId xmlns:a16="http://schemas.microsoft.com/office/drawing/2014/main" id="{C7B85538-5036-DAE1-2C07-8F9611497EF6}"/>
                    </a:ext>
                  </a:extLst>
                </p:cNvPr>
                <p:cNvSpPr/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172">
                  <a:extLst>
                    <a:ext uri="{FF2B5EF4-FFF2-40B4-BE49-F238E27FC236}">
                      <a16:creationId xmlns:a16="http://schemas.microsoft.com/office/drawing/2014/main" id="{CB332307-03B9-CF3C-0276-E3D257E02863}"/>
                    </a:ext>
                  </a:extLst>
                </p:cNvPr>
                <p:cNvSpPr/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173">
                  <a:extLst>
                    <a:ext uri="{FF2B5EF4-FFF2-40B4-BE49-F238E27FC236}">
                      <a16:creationId xmlns:a16="http://schemas.microsoft.com/office/drawing/2014/main" id="{19444646-A327-3E68-C1EC-1CE7277D3FDC}"/>
                    </a:ext>
                  </a:extLst>
                </p:cNvPr>
                <p:cNvSpPr/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174">
                  <a:extLst>
                    <a:ext uri="{FF2B5EF4-FFF2-40B4-BE49-F238E27FC236}">
                      <a16:creationId xmlns:a16="http://schemas.microsoft.com/office/drawing/2014/main" id="{37B44569-9C4D-1B27-9749-503E0A3CBCB7}"/>
                    </a:ext>
                  </a:extLst>
                </p:cNvPr>
                <p:cNvSpPr/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175">
                  <a:extLst>
                    <a:ext uri="{FF2B5EF4-FFF2-40B4-BE49-F238E27FC236}">
                      <a16:creationId xmlns:a16="http://schemas.microsoft.com/office/drawing/2014/main" id="{AD66CE90-C3F8-B673-4F0D-B12C6E50812C}"/>
                    </a:ext>
                  </a:extLst>
                </p:cNvPr>
                <p:cNvSpPr/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184">
                  <a:extLst>
                    <a:ext uri="{FF2B5EF4-FFF2-40B4-BE49-F238E27FC236}">
                      <a16:creationId xmlns:a16="http://schemas.microsoft.com/office/drawing/2014/main" id="{8E4F2D6C-CD23-866B-85DC-659A6F22C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185">
                  <a:extLst>
                    <a:ext uri="{FF2B5EF4-FFF2-40B4-BE49-F238E27FC236}">
                      <a16:creationId xmlns:a16="http://schemas.microsoft.com/office/drawing/2014/main" id="{9D5BE211-B53A-D4D6-FD50-B87CC3AEA2FD}"/>
                    </a:ext>
                  </a:extLst>
                </p:cNvPr>
                <p:cNvSpPr/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186">
                  <a:extLst>
                    <a:ext uri="{FF2B5EF4-FFF2-40B4-BE49-F238E27FC236}">
                      <a16:creationId xmlns:a16="http://schemas.microsoft.com/office/drawing/2014/main" id="{E91B4812-5AF1-F279-FB16-6B2709D6089B}"/>
                    </a:ext>
                  </a:extLst>
                </p:cNvPr>
                <p:cNvSpPr/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187">
                  <a:extLst>
                    <a:ext uri="{FF2B5EF4-FFF2-40B4-BE49-F238E27FC236}">
                      <a16:creationId xmlns:a16="http://schemas.microsoft.com/office/drawing/2014/main" id="{31189DAF-F39A-0C2F-E962-D5E468D07394}"/>
                    </a:ext>
                  </a:extLst>
                </p:cNvPr>
                <p:cNvSpPr/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188">
                  <a:extLst>
                    <a:ext uri="{FF2B5EF4-FFF2-40B4-BE49-F238E27FC236}">
                      <a16:creationId xmlns:a16="http://schemas.microsoft.com/office/drawing/2014/main" id="{8D144C26-030E-629D-421B-793BD4F680F2}"/>
                    </a:ext>
                  </a:extLst>
                </p:cNvPr>
                <p:cNvSpPr/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189">
                  <a:extLst>
                    <a:ext uri="{FF2B5EF4-FFF2-40B4-BE49-F238E27FC236}">
                      <a16:creationId xmlns:a16="http://schemas.microsoft.com/office/drawing/2014/main" id="{E254069B-6624-A3A8-F17B-95E6655D0481}"/>
                    </a:ext>
                  </a:extLst>
                </p:cNvPr>
                <p:cNvSpPr/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190">
                  <a:extLst>
                    <a:ext uri="{FF2B5EF4-FFF2-40B4-BE49-F238E27FC236}">
                      <a16:creationId xmlns:a16="http://schemas.microsoft.com/office/drawing/2014/main" id="{E76F9842-E067-1A30-1E0A-980F0506F41F}"/>
                    </a:ext>
                  </a:extLst>
                </p:cNvPr>
                <p:cNvSpPr/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191">
                  <a:extLst>
                    <a:ext uri="{FF2B5EF4-FFF2-40B4-BE49-F238E27FC236}">
                      <a16:creationId xmlns:a16="http://schemas.microsoft.com/office/drawing/2014/main" id="{138CA109-59FB-E5F5-B402-FC688C43FD1C}"/>
                    </a:ext>
                  </a:extLst>
                </p:cNvPr>
                <p:cNvSpPr/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192">
                  <a:extLst>
                    <a:ext uri="{FF2B5EF4-FFF2-40B4-BE49-F238E27FC236}">
                      <a16:creationId xmlns:a16="http://schemas.microsoft.com/office/drawing/2014/main" id="{9A4EA3BA-5F8E-2CA5-6556-E70CFE7FFF7E}"/>
                    </a:ext>
                  </a:extLst>
                </p:cNvPr>
                <p:cNvSpPr/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197">
                  <a:extLst>
                    <a:ext uri="{FF2B5EF4-FFF2-40B4-BE49-F238E27FC236}">
                      <a16:creationId xmlns:a16="http://schemas.microsoft.com/office/drawing/2014/main" id="{15CCC195-B042-914D-75A0-DA2DD960F230}"/>
                    </a:ext>
                  </a:extLst>
                </p:cNvPr>
                <p:cNvSpPr/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198">
                  <a:extLst>
                    <a:ext uri="{FF2B5EF4-FFF2-40B4-BE49-F238E27FC236}">
                      <a16:creationId xmlns:a16="http://schemas.microsoft.com/office/drawing/2014/main" id="{8937C686-0515-0A6E-A935-5CA244300DC9}"/>
                    </a:ext>
                  </a:extLst>
                </p:cNvPr>
                <p:cNvSpPr/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199">
                  <a:extLst>
                    <a:ext uri="{FF2B5EF4-FFF2-40B4-BE49-F238E27FC236}">
                      <a16:creationId xmlns:a16="http://schemas.microsoft.com/office/drawing/2014/main" id="{32A07349-2FCB-893C-AFD4-2998CF606003}"/>
                    </a:ext>
                  </a:extLst>
                </p:cNvPr>
                <p:cNvSpPr/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DDDFF0B-AC3A-7B86-773C-8ADE934552C8}"/>
                  </a:ext>
                </a:extLst>
              </p:cNvPr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347" name="Freeform 92">
                  <a:extLst>
                    <a:ext uri="{FF2B5EF4-FFF2-40B4-BE49-F238E27FC236}">
                      <a16:creationId xmlns:a16="http://schemas.microsoft.com/office/drawing/2014/main" id="{70890A73-82BC-5481-D4C8-1A5C7715A1E7}"/>
                    </a:ext>
                  </a:extLst>
                </p:cNvPr>
                <p:cNvSpPr/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93">
                  <a:extLst>
                    <a:ext uri="{FF2B5EF4-FFF2-40B4-BE49-F238E27FC236}">
                      <a16:creationId xmlns:a16="http://schemas.microsoft.com/office/drawing/2014/main" id="{79E9390B-8968-D43D-67A9-CC25BF9F8FED}"/>
                    </a:ext>
                  </a:extLst>
                </p:cNvPr>
                <p:cNvSpPr/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94">
                  <a:extLst>
                    <a:ext uri="{FF2B5EF4-FFF2-40B4-BE49-F238E27FC236}">
                      <a16:creationId xmlns:a16="http://schemas.microsoft.com/office/drawing/2014/main" id="{480BC64B-9F52-2FFE-4315-B48778F4FCED}"/>
                    </a:ext>
                  </a:extLst>
                </p:cNvPr>
                <p:cNvSpPr/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01">
                  <a:extLst>
                    <a:ext uri="{FF2B5EF4-FFF2-40B4-BE49-F238E27FC236}">
                      <a16:creationId xmlns:a16="http://schemas.microsoft.com/office/drawing/2014/main" id="{FA78F469-C820-E6BB-56A6-20913ACEC391}"/>
                    </a:ext>
                  </a:extLst>
                </p:cNvPr>
                <p:cNvSpPr/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02">
                  <a:extLst>
                    <a:ext uri="{FF2B5EF4-FFF2-40B4-BE49-F238E27FC236}">
                      <a16:creationId xmlns:a16="http://schemas.microsoft.com/office/drawing/2014/main" id="{C334ECCE-DEE2-A1F2-7192-93D0AB49254E}"/>
                    </a:ext>
                  </a:extLst>
                </p:cNvPr>
                <p:cNvSpPr/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03">
                  <a:extLst>
                    <a:ext uri="{FF2B5EF4-FFF2-40B4-BE49-F238E27FC236}">
                      <a16:creationId xmlns:a16="http://schemas.microsoft.com/office/drawing/2014/main" id="{3B7D1D20-99E8-FEEE-B722-4545B082067C}"/>
                    </a:ext>
                  </a:extLst>
                </p:cNvPr>
                <p:cNvSpPr/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04">
                  <a:extLst>
                    <a:ext uri="{FF2B5EF4-FFF2-40B4-BE49-F238E27FC236}">
                      <a16:creationId xmlns:a16="http://schemas.microsoft.com/office/drawing/2014/main" id="{FEAE7C3C-2F5C-B380-B9C9-0DBA2C0CC174}"/>
                    </a:ext>
                  </a:extLst>
                </p:cNvPr>
                <p:cNvSpPr/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05">
                  <a:extLst>
                    <a:ext uri="{FF2B5EF4-FFF2-40B4-BE49-F238E27FC236}">
                      <a16:creationId xmlns:a16="http://schemas.microsoft.com/office/drawing/2014/main" id="{A3301A37-4BEE-0BC3-A90C-339156BD77C1}"/>
                    </a:ext>
                  </a:extLst>
                </p:cNvPr>
                <p:cNvSpPr/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06">
                  <a:extLst>
                    <a:ext uri="{FF2B5EF4-FFF2-40B4-BE49-F238E27FC236}">
                      <a16:creationId xmlns:a16="http://schemas.microsoft.com/office/drawing/2014/main" id="{EE4D79EF-86BD-F24D-FBCD-09BCB8FF319E}"/>
                    </a:ext>
                  </a:extLst>
                </p:cNvPr>
                <p:cNvSpPr/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07">
                  <a:extLst>
                    <a:ext uri="{FF2B5EF4-FFF2-40B4-BE49-F238E27FC236}">
                      <a16:creationId xmlns:a16="http://schemas.microsoft.com/office/drawing/2014/main" id="{D696CA5F-031A-4043-0E0D-8247954B70D3}"/>
                    </a:ext>
                  </a:extLst>
                </p:cNvPr>
                <p:cNvSpPr/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08">
                  <a:extLst>
                    <a:ext uri="{FF2B5EF4-FFF2-40B4-BE49-F238E27FC236}">
                      <a16:creationId xmlns:a16="http://schemas.microsoft.com/office/drawing/2014/main" id="{A7AECD00-5948-E93A-41A8-B2C5505F2B6D}"/>
                    </a:ext>
                  </a:extLst>
                </p:cNvPr>
                <p:cNvSpPr/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09">
                  <a:extLst>
                    <a:ext uri="{FF2B5EF4-FFF2-40B4-BE49-F238E27FC236}">
                      <a16:creationId xmlns:a16="http://schemas.microsoft.com/office/drawing/2014/main" id="{CD1F2937-BF9A-11C3-78BE-6AFF99D2D2B7}"/>
                    </a:ext>
                  </a:extLst>
                </p:cNvPr>
                <p:cNvSpPr/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10">
                  <a:extLst>
                    <a:ext uri="{FF2B5EF4-FFF2-40B4-BE49-F238E27FC236}">
                      <a16:creationId xmlns:a16="http://schemas.microsoft.com/office/drawing/2014/main" id="{B546E707-0CF2-FEF1-4E87-2D4CC60754D2}"/>
                    </a:ext>
                  </a:extLst>
                </p:cNvPr>
                <p:cNvSpPr/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11">
                  <a:extLst>
                    <a:ext uri="{FF2B5EF4-FFF2-40B4-BE49-F238E27FC236}">
                      <a16:creationId xmlns:a16="http://schemas.microsoft.com/office/drawing/2014/main" id="{57763C71-3392-E5B7-A13E-4CCAACA18B0B}"/>
                    </a:ext>
                  </a:extLst>
                </p:cNvPr>
                <p:cNvSpPr/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12">
                  <a:extLst>
                    <a:ext uri="{FF2B5EF4-FFF2-40B4-BE49-F238E27FC236}">
                      <a16:creationId xmlns:a16="http://schemas.microsoft.com/office/drawing/2014/main" id="{F3049E6D-6B97-2287-64F3-5703D1E0C2E6}"/>
                    </a:ext>
                  </a:extLst>
                </p:cNvPr>
                <p:cNvSpPr/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13">
                  <a:extLst>
                    <a:ext uri="{FF2B5EF4-FFF2-40B4-BE49-F238E27FC236}">
                      <a16:creationId xmlns:a16="http://schemas.microsoft.com/office/drawing/2014/main" id="{0E270E80-8F5F-D976-8856-6AF323930C5B}"/>
                    </a:ext>
                  </a:extLst>
                </p:cNvPr>
                <p:cNvSpPr/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14">
                  <a:extLst>
                    <a:ext uri="{FF2B5EF4-FFF2-40B4-BE49-F238E27FC236}">
                      <a16:creationId xmlns:a16="http://schemas.microsoft.com/office/drawing/2014/main" id="{7639C866-1804-3781-32DF-EAC13DE1F823}"/>
                    </a:ext>
                  </a:extLst>
                </p:cNvPr>
                <p:cNvSpPr/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15">
                  <a:extLst>
                    <a:ext uri="{FF2B5EF4-FFF2-40B4-BE49-F238E27FC236}">
                      <a16:creationId xmlns:a16="http://schemas.microsoft.com/office/drawing/2014/main" id="{4F196968-0335-00CE-9F95-8ED728752FAA}"/>
                    </a:ext>
                  </a:extLst>
                </p:cNvPr>
                <p:cNvSpPr/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116">
                  <a:extLst>
                    <a:ext uri="{FF2B5EF4-FFF2-40B4-BE49-F238E27FC236}">
                      <a16:creationId xmlns:a16="http://schemas.microsoft.com/office/drawing/2014/main" id="{07B5A344-9013-C0E6-8C36-60A025AF98DE}"/>
                    </a:ext>
                  </a:extLst>
                </p:cNvPr>
                <p:cNvSpPr/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17">
                  <a:extLst>
                    <a:ext uri="{FF2B5EF4-FFF2-40B4-BE49-F238E27FC236}">
                      <a16:creationId xmlns:a16="http://schemas.microsoft.com/office/drawing/2014/main" id="{BF1B3565-9FA6-4BF8-60FB-98A3127AAE9D}"/>
                    </a:ext>
                  </a:extLst>
                </p:cNvPr>
                <p:cNvSpPr/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18">
                  <a:extLst>
                    <a:ext uri="{FF2B5EF4-FFF2-40B4-BE49-F238E27FC236}">
                      <a16:creationId xmlns:a16="http://schemas.microsoft.com/office/drawing/2014/main" id="{726C62A3-0E0B-2B16-5347-9FF10ACAC84D}"/>
                    </a:ext>
                  </a:extLst>
                </p:cNvPr>
                <p:cNvSpPr/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19">
                  <a:extLst>
                    <a:ext uri="{FF2B5EF4-FFF2-40B4-BE49-F238E27FC236}">
                      <a16:creationId xmlns:a16="http://schemas.microsoft.com/office/drawing/2014/main" id="{ECD87680-9A69-D37D-DDC8-35A1C9CD9DD7}"/>
                    </a:ext>
                  </a:extLst>
                </p:cNvPr>
                <p:cNvSpPr/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120">
                  <a:extLst>
                    <a:ext uri="{FF2B5EF4-FFF2-40B4-BE49-F238E27FC236}">
                      <a16:creationId xmlns:a16="http://schemas.microsoft.com/office/drawing/2014/main" id="{9CF17FA2-22AC-FF2C-2E94-D2458B42ABD6}"/>
                    </a:ext>
                  </a:extLst>
                </p:cNvPr>
                <p:cNvSpPr/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121">
                  <a:extLst>
                    <a:ext uri="{FF2B5EF4-FFF2-40B4-BE49-F238E27FC236}">
                      <a16:creationId xmlns:a16="http://schemas.microsoft.com/office/drawing/2014/main" id="{E8A3ECFC-9E28-A812-FE88-B2757A157629}"/>
                    </a:ext>
                  </a:extLst>
                </p:cNvPr>
                <p:cNvSpPr/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122">
                  <a:extLst>
                    <a:ext uri="{FF2B5EF4-FFF2-40B4-BE49-F238E27FC236}">
                      <a16:creationId xmlns:a16="http://schemas.microsoft.com/office/drawing/2014/main" id="{5147D3A0-AA90-DB11-E549-E38C690DFE86}"/>
                    </a:ext>
                  </a:extLst>
                </p:cNvPr>
                <p:cNvSpPr/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123">
                  <a:extLst>
                    <a:ext uri="{FF2B5EF4-FFF2-40B4-BE49-F238E27FC236}">
                      <a16:creationId xmlns:a16="http://schemas.microsoft.com/office/drawing/2014/main" id="{ED7A1847-9432-7BA8-9D7C-E1F17283D505}"/>
                    </a:ext>
                  </a:extLst>
                </p:cNvPr>
                <p:cNvSpPr/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124">
                  <a:extLst>
                    <a:ext uri="{FF2B5EF4-FFF2-40B4-BE49-F238E27FC236}">
                      <a16:creationId xmlns:a16="http://schemas.microsoft.com/office/drawing/2014/main" id="{68516D67-5C0D-2137-090D-8564B3AA45A8}"/>
                    </a:ext>
                  </a:extLst>
                </p:cNvPr>
                <p:cNvSpPr/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125">
                  <a:extLst>
                    <a:ext uri="{FF2B5EF4-FFF2-40B4-BE49-F238E27FC236}">
                      <a16:creationId xmlns:a16="http://schemas.microsoft.com/office/drawing/2014/main" id="{74DC3606-DBD0-BC1D-B9A9-39C9EF52E1A2}"/>
                    </a:ext>
                  </a:extLst>
                </p:cNvPr>
                <p:cNvSpPr/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26">
                  <a:extLst>
                    <a:ext uri="{FF2B5EF4-FFF2-40B4-BE49-F238E27FC236}">
                      <a16:creationId xmlns:a16="http://schemas.microsoft.com/office/drawing/2014/main" id="{1E9E0438-4B7B-F8AB-AACF-52D9E839A550}"/>
                    </a:ext>
                  </a:extLst>
                </p:cNvPr>
                <p:cNvSpPr/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27">
                  <a:extLst>
                    <a:ext uri="{FF2B5EF4-FFF2-40B4-BE49-F238E27FC236}">
                      <a16:creationId xmlns:a16="http://schemas.microsoft.com/office/drawing/2014/main" id="{0D328A93-1FC7-2A01-545B-B426231E3C49}"/>
                    </a:ext>
                  </a:extLst>
                </p:cNvPr>
                <p:cNvSpPr/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28">
                  <a:extLst>
                    <a:ext uri="{FF2B5EF4-FFF2-40B4-BE49-F238E27FC236}">
                      <a16:creationId xmlns:a16="http://schemas.microsoft.com/office/drawing/2014/main" id="{C361EC1E-8750-066E-FACE-5B9609381EDE}"/>
                    </a:ext>
                  </a:extLst>
                </p:cNvPr>
                <p:cNvSpPr/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29">
                  <a:extLst>
                    <a:ext uri="{FF2B5EF4-FFF2-40B4-BE49-F238E27FC236}">
                      <a16:creationId xmlns:a16="http://schemas.microsoft.com/office/drawing/2014/main" id="{04A134A3-70E0-D9C4-82DA-A3220BDCD108}"/>
                    </a:ext>
                  </a:extLst>
                </p:cNvPr>
                <p:cNvSpPr/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30">
                  <a:extLst>
                    <a:ext uri="{FF2B5EF4-FFF2-40B4-BE49-F238E27FC236}">
                      <a16:creationId xmlns:a16="http://schemas.microsoft.com/office/drawing/2014/main" id="{99577E05-97F7-7F65-602A-D6933CC7154B}"/>
                    </a:ext>
                  </a:extLst>
                </p:cNvPr>
                <p:cNvSpPr/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31">
                  <a:extLst>
                    <a:ext uri="{FF2B5EF4-FFF2-40B4-BE49-F238E27FC236}">
                      <a16:creationId xmlns:a16="http://schemas.microsoft.com/office/drawing/2014/main" id="{DE4E27AC-240F-4782-1AD8-39B6B564D125}"/>
                    </a:ext>
                  </a:extLst>
                </p:cNvPr>
                <p:cNvSpPr/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32">
                  <a:extLst>
                    <a:ext uri="{FF2B5EF4-FFF2-40B4-BE49-F238E27FC236}">
                      <a16:creationId xmlns:a16="http://schemas.microsoft.com/office/drawing/2014/main" id="{CD465740-9E02-4DAD-6B7D-1D2537385EE9}"/>
                    </a:ext>
                  </a:extLst>
                </p:cNvPr>
                <p:cNvSpPr/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33">
                  <a:extLst>
                    <a:ext uri="{FF2B5EF4-FFF2-40B4-BE49-F238E27FC236}">
                      <a16:creationId xmlns:a16="http://schemas.microsoft.com/office/drawing/2014/main" id="{6C6395E0-F6B7-1E06-25DD-536F26AD3718}"/>
                    </a:ext>
                  </a:extLst>
                </p:cNvPr>
                <p:cNvSpPr/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34">
                  <a:extLst>
                    <a:ext uri="{FF2B5EF4-FFF2-40B4-BE49-F238E27FC236}">
                      <a16:creationId xmlns:a16="http://schemas.microsoft.com/office/drawing/2014/main" id="{D57FB916-DE41-0280-B6FB-267D63B1C0A1}"/>
                    </a:ext>
                  </a:extLst>
                </p:cNvPr>
                <p:cNvSpPr/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35">
                  <a:extLst>
                    <a:ext uri="{FF2B5EF4-FFF2-40B4-BE49-F238E27FC236}">
                      <a16:creationId xmlns:a16="http://schemas.microsoft.com/office/drawing/2014/main" id="{7A7DCF24-4B4E-CAD3-910B-BC31F840C147}"/>
                    </a:ext>
                  </a:extLst>
                </p:cNvPr>
                <p:cNvSpPr/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36">
                  <a:extLst>
                    <a:ext uri="{FF2B5EF4-FFF2-40B4-BE49-F238E27FC236}">
                      <a16:creationId xmlns:a16="http://schemas.microsoft.com/office/drawing/2014/main" id="{9D9BAEDA-98B9-9768-309C-3EECDED3C9F7}"/>
                    </a:ext>
                  </a:extLst>
                </p:cNvPr>
                <p:cNvSpPr/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37">
                  <a:extLst>
                    <a:ext uri="{FF2B5EF4-FFF2-40B4-BE49-F238E27FC236}">
                      <a16:creationId xmlns:a16="http://schemas.microsoft.com/office/drawing/2014/main" id="{EEE0FD4F-7726-EDFA-1171-729C18E83792}"/>
                    </a:ext>
                  </a:extLst>
                </p:cNvPr>
                <p:cNvSpPr/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38">
                  <a:extLst>
                    <a:ext uri="{FF2B5EF4-FFF2-40B4-BE49-F238E27FC236}">
                      <a16:creationId xmlns:a16="http://schemas.microsoft.com/office/drawing/2014/main" id="{653382D9-7B80-29C5-2CA2-B2549918766F}"/>
                    </a:ext>
                  </a:extLst>
                </p:cNvPr>
                <p:cNvSpPr/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39">
                  <a:extLst>
                    <a:ext uri="{FF2B5EF4-FFF2-40B4-BE49-F238E27FC236}">
                      <a16:creationId xmlns:a16="http://schemas.microsoft.com/office/drawing/2014/main" id="{0A403210-2225-FF72-7DAB-FFEFBB01FA2D}"/>
                    </a:ext>
                  </a:extLst>
                </p:cNvPr>
                <p:cNvSpPr/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40">
                  <a:extLst>
                    <a:ext uri="{FF2B5EF4-FFF2-40B4-BE49-F238E27FC236}">
                      <a16:creationId xmlns:a16="http://schemas.microsoft.com/office/drawing/2014/main" id="{4C12DD56-2C1B-C73C-0A74-B317B4075AF4}"/>
                    </a:ext>
                  </a:extLst>
                </p:cNvPr>
                <p:cNvSpPr/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41">
                  <a:extLst>
                    <a:ext uri="{FF2B5EF4-FFF2-40B4-BE49-F238E27FC236}">
                      <a16:creationId xmlns:a16="http://schemas.microsoft.com/office/drawing/2014/main" id="{422C10C2-4E98-296C-47C2-2630ABD142D2}"/>
                    </a:ext>
                  </a:extLst>
                </p:cNvPr>
                <p:cNvSpPr/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42">
                  <a:extLst>
                    <a:ext uri="{FF2B5EF4-FFF2-40B4-BE49-F238E27FC236}">
                      <a16:creationId xmlns:a16="http://schemas.microsoft.com/office/drawing/2014/main" id="{34233322-2E95-9CC5-31C2-C2DEA7ABD042}"/>
                    </a:ext>
                  </a:extLst>
                </p:cNvPr>
                <p:cNvSpPr/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43">
                  <a:extLst>
                    <a:ext uri="{FF2B5EF4-FFF2-40B4-BE49-F238E27FC236}">
                      <a16:creationId xmlns:a16="http://schemas.microsoft.com/office/drawing/2014/main" id="{C75C5103-1B54-63DA-7493-D8F06F2EA0B4}"/>
                    </a:ext>
                  </a:extLst>
                </p:cNvPr>
                <p:cNvSpPr/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44">
                  <a:extLst>
                    <a:ext uri="{FF2B5EF4-FFF2-40B4-BE49-F238E27FC236}">
                      <a16:creationId xmlns:a16="http://schemas.microsoft.com/office/drawing/2014/main" id="{53CE8001-AF7A-A5C4-59DF-68D5468F1113}"/>
                    </a:ext>
                  </a:extLst>
                </p:cNvPr>
                <p:cNvSpPr/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45">
                  <a:extLst>
                    <a:ext uri="{FF2B5EF4-FFF2-40B4-BE49-F238E27FC236}">
                      <a16:creationId xmlns:a16="http://schemas.microsoft.com/office/drawing/2014/main" id="{44DC3815-6028-F41D-1F1B-C0EBCB4FC1B3}"/>
                    </a:ext>
                  </a:extLst>
                </p:cNvPr>
                <p:cNvSpPr/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46">
                  <a:extLst>
                    <a:ext uri="{FF2B5EF4-FFF2-40B4-BE49-F238E27FC236}">
                      <a16:creationId xmlns:a16="http://schemas.microsoft.com/office/drawing/2014/main" id="{00A01E30-1CAF-02E9-C739-084EAA9D718D}"/>
                    </a:ext>
                  </a:extLst>
                </p:cNvPr>
                <p:cNvSpPr/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47">
                  <a:extLst>
                    <a:ext uri="{FF2B5EF4-FFF2-40B4-BE49-F238E27FC236}">
                      <a16:creationId xmlns:a16="http://schemas.microsoft.com/office/drawing/2014/main" id="{F30B4717-0D84-FD35-D32A-427B161E67B4}"/>
                    </a:ext>
                  </a:extLst>
                </p:cNvPr>
                <p:cNvSpPr/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48">
                  <a:extLst>
                    <a:ext uri="{FF2B5EF4-FFF2-40B4-BE49-F238E27FC236}">
                      <a16:creationId xmlns:a16="http://schemas.microsoft.com/office/drawing/2014/main" id="{4907815A-433B-C3B9-BC75-2C4CFE80AABC}"/>
                    </a:ext>
                  </a:extLst>
                </p:cNvPr>
                <p:cNvSpPr/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49">
                  <a:extLst>
                    <a:ext uri="{FF2B5EF4-FFF2-40B4-BE49-F238E27FC236}">
                      <a16:creationId xmlns:a16="http://schemas.microsoft.com/office/drawing/2014/main" id="{C37EB209-6855-4D21-463C-A910FE223848}"/>
                    </a:ext>
                  </a:extLst>
                </p:cNvPr>
                <p:cNvSpPr/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50">
                  <a:extLst>
                    <a:ext uri="{FF2B5EF4-FFF2-40B4-BE49-F238E27FC236}">
                      <a16:creationId xmlns:a16="http://schemas.microsoft.com/office/drawing/2014/main" id="{1047A30C-E7CB-0493-530F-C7FCC0AB5C97}"/>
                    </a:ext>
                  </a:extLst>
                </p:cNvPr>
                <p:cNvSpPr/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456">
                  <a:extLst>
                    <a:ext uri="{FF2B5EF4-FFF2-40B4-BE49-F238E27FC236}">
                      <a16:creationId xmlns:a16="http://schemas.microsoft.com/office/drawing/2014/main" id="{13F80E45-89D0-1951-843A-787563C121D5}"/>
                    </a:ext>
                  </a:extLst>
                </p:cNvPr>
                <p:cNvSpPr/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457">
                  <a:extLst>
                    <a:ext uri="{FF2B5EF4-FFF2-40B4-BE49-F238E27FC236}">
                      <a16:creationId xmlns:a16="http://schemas.microsoft.com/office/drawing/2014/main" id="{0D60B3E0-4F1A-56EB-C9B1-758F4F4C49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458">
                  <a:extLst>
                    <a:ext uri="{FF2B5EF4-FFF2-40B4-BE49-F238E27FC236}">
                      <a16:creationId xmlns:a16="http://schemas.microsoft.com/office/drawing/2014/main" id="{918F8A99-1510-4400-29DA-4E3DBCEF219E}"/>
                    </a:ext>
                  </a:extLst>
                </p:cNvPr>
                <p:cNvSpPr/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459">
                  <a:extLst>
                    <a:ext uri="{FF2B5EF4-FFF2-40B4-BE49-F238E27FC236}">
                      <a16:creationId xmlns:a16="http://schemas.microsoft.com/office/drawing/2014/main" id="{8D39B304-CE13-7571-DF68-B24CEB6ED77F}"/>
                    </a:ext>
                  </a:extLst>
                </p:cNvPr>
                <p:cNvSpPr/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Oval 460">
                  <a:extLst>
                    <a:ext uri="{FF2B5EF4-FFF2-40B4-BE49-F238E27FC236}">
                      <a16:creationId xmlns:a16="http://schemas.microsoft.com/office/drawing/2014/main" id="{215C080F-42DE-9A92-F0E8-0842C43D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461">
                  <a:extLst>
                    <a:ext uri="{FF2B5EF4-FFF2-40B4-BE49-F238E27FC236}">
                      <a16:creationId xmlns:a16="http://schemas.microsoft.com/office/drawing/2014/main" id="{99754DDD-C89A-47B4-A0D6-BE65942104E0}"/>
                    </a:ext>
                  </a:extLst>
                </p:cNvPr>
                <p:cNvSpPr/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462">
                  <a:extLst>
                    <a:ext uri="{FF2B5EF4-FFF2-40B4-BE49-F238E27FC236}">
                      <a16:creationId xmlns:a16="http://schemas.microsoft.com/office/drawing/2014/main" id="{B93DD989-216A-1CD7-9398-DBA73E33C830}"/>
                    </a:ext>
                  </a:extLst>
                </p:cNvPr>
                <p:cNvSpPr/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463">
                  <a:extLst>
                    <a:ext uri="{FF2B5EF4-FFF2-40B4-BE49-F238E27FC236}">
                      <a16:creationId xmlns:a16="http://schemas.microsoft.com/office/drawing/2014/main" id="{A654DA64-2D2A-8E73-53D9-AB411127B956}"/>
                    </a:ext>
                  </a:extLst>
                </p:cNvPr>
                <p:cNvSpPr/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464">
                  <a:extLst>
                    <a:ext uri="{FF2B5EF4-FFF2-40B4-BE49-F238E27FC236}">
                      <a16:creationId xmlns:a16="http://schemas.microsoft.com/office/drawing/2014/main" id="{BDDBFEFD-F335-75CF-B7FF-85BAE4CE2EC0}"/>
                    </a:ext>
                  </a:extLst>
                </p:cNvPr>
                <p:cNvSpPr/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465">
                  <a:extLst>
                    <a:ext uri="{FF2B5EF4-FFF2-40B4-BE49-F238E27FC236}">
                      <a16:creationId xmlns:a16="http://schemas.microsoft.com/office/drawing/2014/main" id="{A4C3D17F-CA0D-6FA4-6FD4-5A32526ECF7B}"/>
                    </a:ext>
                  </a:extLst>
                </p:cNvPr>
                <p:cNvSpPr/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466">
                  <a:extLst>
                    <a:ext uri="{FF2B5EF4-FFF2-40B4-BE49-F238E27FC236}">
                      <a16:creationId xmlns:a16="http://schemas.microsoft.com/office/drawing/2014/main" id="{5733E0B2-90A4-A7CE-F764-F20160D1253E}"/>
                    </a:ext>
                  </a:extLst>
                </p:cNvPr>
                <p:cNvSpPr/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467">
                  <a:extLst>
                    <a:ext uri="{FF2B5EF4-FFF2-40B4-BE49-F238E27FC236}">
                      <a16:creationId xmlns:a16="http://schemas.microsoft.com/office/drawing/2014/main" id="{93D3BB60-BC5E-2F05-4F30-083D786CF6D1}"/>
                    </a:ext>
                  </a:extLst>
                </p:cNvPr>
                <p:cNvSpPr/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468">
                  <a:extLst>
                    <a:ext uri="{FF2B5EF4-FFF2-40B4-BE49-F238E27FC236}">
                      <a16:creationId xmlns:a16="http://schemas.microsoft.com/office/drawing/2014/main" id="{6DD8CB63-D254-4420-3572-57C0B9B5EB02}"/>
                    </a:ext>
                  </a:extLst>
                </p:cNvPr>
                <p:cNvSpPr/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469">
                  <a:extLst>
                    <a:ext uri="{FF2B5EF4-FFF2-40B4-BE49-F238E27FC236}">
                      <a16:creationId xmlns:a16="http://schemas.microsoft.com/office/drawing/2014/main" id="{5FC2D2A6-C23A-AE0C-2EAA-93D9DFE2BEA6}"/>
                    </a:ext>
                  </a:extLst>
                </p:cNvPr>
                <p:cNvSpPr/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470">
                  <a:extLst>
                    <a:ext uri="{FF2B5EF4-FFF2-40B4-BE49-F238E27FC236}">
                      <a16:creationId xmlns:a16="http://schemas.microsoft.com/office/drawing/2014/main" id="{0394135C-9B4D-2C76-3680-4C8FCF998D28}"/>
                    </a:ext>
                  </a:extLst>
                </p:cNvPr>
                <p:cNvSpPr/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471">
                  <a:extLst>
                    <a:ext uri="{FF2B5EF4-FFF2-40B4-BE49-F238E27FC236}">
                      <a16:creationId xmlns:a16="http://schemas.microsoft.com/office/drawing/2014/main" id="{820E1704-EE24-7D91-19D1-DD506BAB4EBA}"/>
                    </a:ext>
                  </a:extLst>
                </p:cNvPr>
                <p:cNvSpPr/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472">
                  <a:extLst>
                    <a:ext uri="{FF2B5EF4-FFF2-40B4-BE49-F238E27FC236}">
                      <a16:creationId xmlns:a16="http://schemas.microsoft.com/office/drawing/2014/main" id="{35F944BD-BF08-FBCB-B350-FA55508FB9B6}"/>
                    </a:ext>
                  </a:extLst>
                </p:cNvPr>
                <p:cNvSpPr/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473">
                  <a:extLst>
                    <a:ext uri="{FF2B5EF4-FFF2-40B4-BE49-F238E27FC236}">
                      <a16:creationId xmlns:a16="http://schemas.microsoft.com/office/drawing/2014/main" id="{E33A3098-30CA-555D-CC37-A4B25D134E82}"/>
                    </a:ext>
                  </a:extLst>
                </p:cNvPr>
                <p:cNvSpPr/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Rectangle 474">
                  <a:extLst>
                    <a:ext uri="{FF2B5EF4-FFF2-40B4-BE49-F238E27FC236}">
                      <a16:creationId xmlns:a16="http://schemas.microsoft.com/office/drawing/2014/main" id="{659F4D11-17EF-4BBA-0746-C84B23103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475">
                  <a:extLst>
                    <a:ext uri="{FF2B5EF4-FFF2-40B4-BE49-F238E27FC236}">
                      <a16:creationId xmlns:a16="http://schemas.microsoft.com/office/drawing/2014/main" id="{126B4579-B3F0-D551-FC58-75BBED957C0D}"/>
                    </a:ext>
                  </a:extLst>
                </p:cNvPr>
                <p:cNvSpPr/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827A24F9-CCF2-B07F-8F98-18882A421BCA}"/>
                  </a:ext>
                </a:extLst>
              </p:cNvPr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24" name="Group 407">
                  <a:extLst>
                    <a:ext uri="{FF2B5EF4-FFF2-40B4-BE49-F238E27FC236}">
                      <a16:creationId xmlns:a16="http://schemas.microsoft.com/office/drawing/2014/main" id="{64A163E4-52F5-F111-7BE8-25D6B34978D0}"/>
                    </a:ext>
                  </a:extLst>
                </p:cNvPr>
                <p:cNvGrpSpPr/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147" name="Freeform 207">
                    <a:extLst>
                      <a:ext uri="{FF2B5EF4-FFF2-40B4-BE49-F238E27FC236}">
                        <a16:creationId xmlns:a16="http://schemas.microsoft.com/office/drawing/2014/main" id="{33AFDEC8-F583-6680-4E4D-6B2C29CEDA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Freeform 208">
                    <a:extLst>
                      <a:ext uri="{FF2B5EF4-FFF2-40B4-BE49-F238E27FC236}">
                        <a16:creationId xmlns:a16="http://schemas.microsoft.com/office/drawing/2014/main" id="{6FA590B8-C639-6E66-8206-B520F4EEFE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Freeform 209">
                    <a:extLst>
                      <a:ext uri="{FF2B5EF4-FFF2-40B4-BE49-F238E27FC236}">
                        <a16:creationId xmlns:a16="http://schemas.microsoft.com/office/drawing/2014/main" id="{C5640AB2-5A9D-5B58-B4D3-4696E9F335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210">
                    <a:extLst>
                      <a:ext uri="{FF2B5EF4-FFF2-40B4-BE49-F238E27FC236}">
                        <a16:creationId xmlns:a16="http://schemas.microsoft.com/office/drawing/2014/main" id="{C0CF5DD0-0F17-95C5-E3E0-52B0862ADA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211">
                    <a:extLst>
                      <a:ext uri="{FF2B5EF4-FFF2-40B4-BE49-F238E27FC236}">
                        <a16:creationId xmlns:a16="http://schemas.microsoft.com/office/drawing/2014/main" id="{2BE4D774-BD64-079D-19D0-F0A9FB3B1E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212">
                    <a:extLst>
                      <a:ext uri="{FF2B5EF4-FFF2-40B4-BE49-F238E27FC236}">
                        <a16:creationId xmlns:a16="http://schemas.microsoft.com/office/drawing/2014/main" id="{54B5947F-C96C-A9C6-CC8E-FAE192B569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213">
                    <a:extLst>
                      <a:ext uri="{FF2B5EF4-FFF2-40B4-BE49-F238E27FC236}">
                        <a16:creationId xmlns:a16="http://schemas.microsoft.com/office/drawing/2014/main" id="{E649C468-8DE1-FACB-4F38-9FD7F07E69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214">
                    <a:extLst>
                      <a:ext uri="{FF2B5EF4-FFF2-40B4-BE49-F238E27FC236}">
                        <a16:creationId xmlns:a16="http://schemas.microsoft.com/office/drawing/2014/main" id="{829CBF9B-439D-91CB-CE14-F21C27A510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215">
                    <a:extLst>
                      <a:ext uri="{FF2B5EF4-FFF2-40B4-BE49-F238E27FC236}">
                        <a16:creationId xmlns:a16="http://schemas.microsoft.com/office/drawing/2014/main" id="{E617B420-99B7-563A-E134-6EBBCE624A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216">
                    <a:extLst>
                      <a:ext uri="{FF2B5EF4-FFF2-40B4-BE49-F238E27FC236}">
                        <a16:creationId xmlns:a16="http://schemas.microsoft.com/office/drawing/2014/main" id="{117410DB-8D17-6F37-B418-9660E66163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217">
                    <a:extLst>
                      <a:ext uri="{FF2B5EF4-FFF2-40B4-BE49-F238E27FC236}">
                        <a16:creationId xmlns:a16="http://schemas.microsoft.com/office/drawing/2014/main" id="{87DD064A-9FAB-7797-BC16-433AC4DFD6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218">
                    <a:extLst>
                      <a:ext uri="{FF2B5EF4-FFF2-40B4-BE49-F238E27FC236}">
                        <a16:creationId xmlns:a16="http://schemas.microsoft.com/office/drawing/2014/main" id="{B00D9A15-AA54-1BFC-37CC-C28E7724DA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219">
                    <a:extLst>
                      <a:ext uri="{FF2B5EF4-FFF2-40B4-BE49-F238E27FC236}">
                        <a16:creationId xmlns:a16="http://schemas.microsoft.com/office/drawing/2014/main" id="{CB476357-482B-F2EE-DE5A-5FEA819216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220">
                    <a:extLst>
                      <a:ext uri="{FF2B5EF4-FFF2-40B4-BE49-F238E27FC236}">
                        <a16:creationId xmlns:a16="http://schemas.microsoft.com/office/drawing/2014/main" id="{F416FFF2-FB8C-350A-7979-5377E2BCC4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Freeform 221">
                    <a:extLst>
                      <a:ext uri="{FF2B5EF4-FFF2-40B4-BE49-F238E27FC236}">
                        <a16:creationId xmlns:a16="http://schemas.microsoft.com/office/drawing/2014/main" id="{91775FF4-C80C-6F2B-C82C-270450041E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222">
                    <a:extLst>
                      <a:ext uri="{FF2B5EF4-FFF2-40B4-BE49-F238E27FC236}">
                        <a16:creationId xmlns:a16="http://schemas.microsoft.com/office/drawing/2014/main" id="{419A9D91-F04C-4B0F-5775-61144C1FB3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Freeform 223">
                    <a:extLst>
                      <a:ext uri="{FF2B5EF4-FFF2-40B4-BE49-F238E27FC236}">
                        <a16:creationId xmlns:a16="http://schemas.microsoft.com/office/drawing/2014/main" id="{1F0446A5-EE9D-520F-896E-A65D53EA34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" name="Freeform 224">
                    <a:extLst>
                      <a:ext uri="{FF2B5EF4-FFF2-40B4-BE49-F238E27FC236}">
                        <a16:creationId xmlns:a16="http://schemas.microsoft.com/office/drawing/2014/main" id="{A6442834-3AE6-1478-7D56-3990EB9D33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Freeform 225">
                    <a:extLst>
                      <a:ext uri="{FF2B5EF4-FFF2-40B4-BE49-F238E27FC236}">
                        <a16:creationId xmlns:a16="http://schemas.microsoft.com/office/drawing/2014/main" id="{9FE65FDE-649B-A105-991A-DE941EA7BD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Freeform 226">
                    <a:extLst>
                      <a:ext uri="{FF2B5EF4-FFF2-40B4-BE49-F238E27FC236}">
                        <a16:creationId xmlns:a16="http://schemas.microsoft.com/office/drawing/2014/main" id="{F10B8006-DA15-6852-3D3E-9FCAA5B44E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7" name="Freeform 227">
                    <a:extLst>
                      <a:ext uri="{FF2B5EF4-FFF2-40B4-BE49-F238E27FC236}">
                        <a16:creationId xmlns:a16="http://schemas.microsoft.com/office/drawing/2014/main" id="{FE64A94B-66C2-D657-678D-9DADD32A11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Freeform 228">
                    <a:extLst>
                      <a:ext uri="{FF2B5EF4-FFF2-40B4-BE49-F238E27FC236}">
                        <a16:creationId xmlns:a16="http://schemas.microsoft.com/office/drawing/2014/main" id="{F858D531-8C9C-4EFD-6DF7-8AF9987F92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9" name="Freeform 229">
                    <a:extLst>
                      <a:ext uri="{FF2B5EF4-FFF2-40B4-BE49-F238E27FC236}">
                        <a16:creationId xmlns:a16="http://schemas.microsoft.com/office/drawing/2014/main" id="{44E2E971-6F02-1186-259E-751A63182D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0" name="Freeform 230">
                    <a:extLst>
                      <a:ext uri="{FF2B5EF4-FFF2-40B4-BE49-F238E27FC236}">
                        <a16:creationId xmlns:a16="http://schemas.microsoft.com/office/drawing/2014/main" id="{F23538A8-ABC6-9551-5453-3A1B27F029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1" name="Freeform 231">
                    <a:extLst>
                      <a:ext uri="{FF2B5EF4-FFF2-40B4-BE49-F238E27FC236}">
                        <a16:creationId xmlns:a16="http://schemas.microsoft.com/office/drawing/2014/main" id="{EEED8771-1281-B4CF-AF65-415133DC45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2" name="Freeform 232">
                    <a:extLst>
                      <a:ext uri="{FF2B5EF4-FFF2-40B4-BE49-F238E27FC236}">
                        <a16:creationId xmlns:a16="http://schemas.microsoft.com/office/drawing/2014/main" id="{D9058FDF-0528-2209-668F-7CB21636E0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233">
                    <a:extLst>
                      <a:ext uri="{FF2B5EF4-FFF2-40B4-BE49-F238E27FC236}">
                        <a16:creationId xmlns:a16="http://schemas.microsoft.com/office/drawing/2014/main" id="{8B314F9A-10BE-B747-25E1-6643D696A3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Freeform 234">
                    <a:extLst>
                      <a:ext uri="{FF2B5EF4-FFF2-40B4-BE49-F238E27FC236}">
                        <a16:creationId xmlns:a16="http://schemas.microsoft.com/office/drawing/2014/main" id="{3A6CE9D0-40B9-7069-A358-04CEC56DA2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Freeform 235">
                    <a:extLst>
                      <a:ext uri="{FF2B5EF4-FFF2-40B4-BE49-F238E27FC236}">
                        <a16:creationId xmlns:a16="http://schemas.microsoft.com/office/drawing/2014/main" id="{B1CCDAA4-F310-67C0-30A0-03892A4CFF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Freeform 236">
                    <a:extLst>
                      <a:ext uri="{FF2B5EF4-FFF2-40B4-BE49-F238E27FC236}">
                        <a16:creationId xmlns:a16="http://schemas.microsoft.com/office/drawing/2014/main" id="{A7B0C631-8BA0-2FA6-E135-E23CA44CAD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Freeform 237">
                    <a:extLst>
                      <a:ext uri="{FF2B5EF4-FFF2-40B4-BE49-F238E27FC236}">
                        <a16:creationId xmlns:a16="http://schemas.microsoft.com/office/drawing/2014/main" id="{5490F00E-B08A-809D-170D-004EE4EC8C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Freeform 238">
                    <a:extLst>
                      <a:ext uri="{FF2B5EF4-FFF2-40B4-BE49-F238E27FC236}">
                        <a16:creationId xmlns:a16="http://schemas.microsoft.com/office/drawing/2014/main" id="{0273743F-B628-3275-9E19-58738B9D407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9" name="Freeform 239">
                    <a:extLst>
                      <a:ext uri="{FF2B5EF4-FFF2-40B4-BE49-F238E27FC236}">
                        <a16:creationId xmlns:a16="http://schemas.microsoft.com/office/drawing/2014/main" id="{D89E4ACD-90AC-9AE5-6132-281C8CEB4D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0" name="Freeform 240">
                    <a:extLst>
                      <a:ext uri="{FF2B5EF4-FFF2-40B4-BE49-F238E27FC236}">
                        <a16:creationId xmlns:a16="http://schemas.microsoft.com/office/drawing/2014/main" id="{96144C7E-E3B4-1782-CEA5-1508CDFCB2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1" name="Freeform 241">
                    <a:extLst>
                      <a:ext uri="{FF2B5EF4-FFF2-40B4-BE49-F238E27FC236}">
                        <a16:creationId xmlns:a16="http://schemas.microsoft.com/office/drawing/2014/main" id="{3366F237-0534-A3D9-AFD7-6B9CDD28CD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2" name="Freeform 242">
                    <a:extLst>
                      <a:ext uri="{FF2B5EF4-FFF2-40B4-BE49-F238E27FC236}">
                        <a16:creationId xmlns:a16="http://schemas.microsoft.com/office/drawing/2014/main" id="{8464EFF2-4B7C-28EA-931D-3457C12CFC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Freeform 243">
                    <a:extLst>
                      <a:ext uri="{FF2B5EF4-FFF2-40B4-BE49-F238E27FC236}">
                        <a16:creationId xmlns:a16="http://schemas.microsoft.com/office/drawing/2014/main" id="{97A5443D-297D-BEF6-62F5-8F8AD0B53D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Freeform 244">
                    <a:extLst>
                      <a:ext uri="{FF2B5EF4-FFF2-40B4-BE49-F238E27FC236}">
                        <a16:creationId xmlns:a16="http://schemas.microsoft.com/office/drawing/2014/main" id="{5B6A66F6-C072-2F68-34F4-46FF642572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Freeform 245">
                    <a:extLst>
                      <a:ext uri="{FF2B5EF4-FFF2-40B4-BE49-F238E27FC236}">
                        <a16:creationId xmlns:a16="http://schemas.microsoft.com/office/drawing/2014/main" id="{83B05705-1ACC-6960-6423-F08034D6B1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Freeform 246">
                    <a:extLst>
                      <a:ext uri="{FF2B5EF4-FFF2-40B4-BE49-F238E27FC236}">
                        <a16:creationId xmlns:a16="http://schemas.microsoft.com/office/drawing/2014/main" id="{03549EB7-D077-B03B-5603-F73C897BF8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7" name="Freeform 247">
                    <a:extLst>
                      <a:ext uri="{FF2B5EF4-FFF2-40B4-BE49-F238E27FC236}">
                        <a16:creationId xmlns:a16="http://schemas.microsoft.com/office/drawing/2014/main" id="{CC7DA253-C967-94BA-5040-402533F15B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8" name="Freeform 248">
                    <a:extLst>
                      <a:ext uri="{FF2B5EF4-FFF2-40B4-BE49-F238E27FC236}">
                        <a16:creationId xmlns:a16="http://schemas.microsoft.com/office/drawing/2014/main" id="{4B493936-2B3A-AF71-49C8-51C95AF430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9" name="Freeform 249">
                    <a:extLst>
                      <a:ext uri="{FF2B5EF4-FFF2-40B4-BE49-F238E27FC236}">
                        <a16:creationId xmlns:a16="http://schemas.microsoft.com/office/drawing/2014/main" id="{336A289E-376D-4441-D2AB-C76ED4E52E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0" name="Freeform 250">
                    <a:extLst>
                      <a:ext uri="{FF2B5EF4-FFF2-40B4-BE49-F238E27FC236}">
                        <a16:creationId xmlns:a16="http://schemas.microsoft.com/office/drawing/2014/main" id="{74FA6D7B-AC63-C485-BA17-9F53723E33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1" name="Freeform 251">
                    <a:extLst>
                      <a:ext uri="{FF2B5EF4-FFF2-40B4-BE49-F238E27FC236}">
                        <a16:creationId xmlns:a16="http://schemas.microsoft.com/office/drawing/2014/main" id="{854F20FA-8C91-3980-DF4C-D8AB99FCB6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2" name="Freeform 252">
                    <a:extLst>
                      <a:ext uri="{FF2B5EF4-FFF2-40B4-BE49-F238E27FC236}">
                        <a16:creationId xmlns:a16="http://schemas.microsoft.com/office/drawing/2014/main" id="{B49E1B5F-15EB-FC5C-460C-EFFEF95D15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3" name="Freeform 253">
                    <a:extLst>
                      <a:ext uri="{FF2B5EF4-FFF2-40B4-BE49-F238E27FC236}">
                        <a16:creationId xmlns:a16="http://schemas.microsoft.com/office/drawing/2014/main" id="{CD64ADBB-81D6-A87B-0A07-369258E153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4" name="Freeform 254">
                    <a:extLst>
                      <a:ext uri="{FF2B5EF4-FFF2-40B4-BE49-F238E27FC236}">
                        <a16:creationId xmlns:a16="http://schemas.microsoft.com/office/drawing/2014/main" id="{4DDCC96F-59A3-7D8E-10B9-065BB282C7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" name="Freeform 255">
                    <a:extLst>
                      <a:ext uri="{FF2B5EF4-FFF2-40B4-BE49-F238E27FC236}">
                        <a16:creationId xmlns:a16="http://schemas.microsoft.com/office/drawing/2014/main" id="{856A022D-E02A-08E2-E2F3-5762558DE8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Freeform 256">
                    <a:extLst>
                      <a:ext uri="{FF2B5EF4-FFF2-40B4-BE49-F238E27FC236}">
                        <a16:creationId xmlns:a16="http://schemas.microsoft.com/office/drawing/2014/main" id="{40D74D8A-D476-1E95-A024-D84B759661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7" name="Freeform 257">
                    <a:extLst>
                      <a:ext uri="{FF2B5EF4-FFF2-40B4-BE49-F238E27FC236}">
                        <a16:creationId xmlns:a16="http://schemas.microsoft.com/office/drawing/2014/main" id="{BACEE1B0-F245-C297-AF23-C9DECFCDFE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Freeform 258">
                    <a:extLst>
                      <a:ext uri="{FF2B5EF4-FFF2-40B4-BE49-F238E27FC236}">
                        <a16:creationId xmlns:a16="http://schemas.microsoft.com/office/drawing/2014/main" id="{B10C6A95-5468-8368-6A7C-C4DB39F5C2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9" name="Freeform 259">
                    <a:extLst>
                      <a:ext uri="{FF2B5EF4-FFF2-40B4-BE49-F238E27FC236}">
                        <a16:creationId xmlns:a16="http://schemas.microsoft.com/office/drawing/2014/main" id="{B55494B5-CB99-E71F-2A72-BB7D208424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0" name="Freeform 260">
                    <a:extLst>
                      <a:ext uri="{FF2B5EF4-FFF2-40B4-BE49-F238E27FC236}">
                        <a16:creationId xmlns:a16="http://schemas.microsoft.com/office/drawing/2014/main" id="{1780AFF9-B125-D6EE-F896-1CCC13B94D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1" name="Freeform 261">
                    <a:extLst>
                      <a:ext uri="{FF2B5EF4-FFF2-40B4-BE49-F238E27FC236}">
                        <a16:creationId xmlns:a16="http://schemas.microsoft.com/office/drawing/2014/main" id="{B69352D8-3EC4-DE34-20C2-563441C0AF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2" name="Freeform 262">
                    <a:extLst>
                      <a:ext uri="{FF2B5EF4-FFF2-40B4-BE49-F238E27FC236}">
                        <a16:creationId xmlns:a16="http://schemas.microsoft.com/office/drawing/2014/main" id="{F4948678-A6EE-75D9-D912-058C7A46DA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3" name="Freeform 263">
                    <a:extLst>
                      <a:ext uri="{FF2B5EF4-FFF2-40B4-BE49-F238E27FC236}">
                        <a16:creationId xmlns:a16="http://schemas.microsoft.com/office/drawing/2014/main" id="{C4D3D1F5-9F72-C126-89C6-040351B8B0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Freeform 264">
                    <a:extLst>
                      <a:ext uri="{FF2B5EF4-FFF2-40B4-BE49-F238E27FC236}">
                        <a16:creationId xmlns:a16="http://schemas.microsoft.com/office/drawing/2014/main" id="{B02A67FB-57A2-6F44-47B6-F505DDDFD9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Freeform 265">
                    <a:extLst>
                      <a:ext uri="{FF2B5EF4-FFF2-40B4-BE49-F238E27FC236}">
                        <a16:creationId xmlns:a16="http://schemas.microsoft.com/office/drawing/2014/main" id="{E28A5ED8-BB9F-4888-F9A0-E727521BE8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Freeform 266">
                    <a:extLst>
                      <a:ext uri="{FF2B5EF4-FFF2-40B4-BE49-F238E27FC236}">
                        <a16:creationId xmlns:a16="http://schemas.microsoft.com/office/drawing/2014/main" id="{20ADD973-D9EA-B5BE-29D2-A7181D294E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Freeform 267">
                    <a:extLst>
                      <a:ext uri="{FF2B5EF4-FFF2-40B4-BE49-F238E27FC236}">
                        <a16:creationId xmlns:a16="http://schemas.microsoft.com/office/drawing/2014/main" id="{8C46D24B-D4C4-09A4-5230-B1CB36E089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Freeform 268">
                    <a:extLst>
                      <a:ext uri="{FF2B5EF4-FFF2-40B4-BE49-F238E27FC236}">
                        <a16:creationId xmlns:a16="http://schemas.microsoft.com/office/drawing/2014/main" id="{EC41CB86-7F0B-6170-3F79-E0E68D4EA1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Freeform 269">
                    <a:extLst>
                      <a:ext uri="{FF2B5EF4-FFF2-40B4-BE49-F238E27FC236}">
                        <a16:creationId xmlns:a16="http://schemas.microsoft.com/office/drawing/2014/main" id="{A79CE2EB-264E-6693-B179-D142611DFF2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Freeform 270">
                    <a:extLst>
                      <a:ext uri="{FF2B5EF4-FFF2-40B4-BE49-F238E27FC236}">
                        <a16:creationId xmlns:a16="http://schemas.microsoft.com/office/drawing/2014/main" id="{84D2E6A0-8787-106E-0F43-2DA63D4747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Freeform 271">
                    <a:extLst>
                      <a:ext uri="{FF2B5EF4-FFF2-40B4-BE49-F238E27FC236}">
                        <a16:creationId xmlns:a16="http://schemas.microsoft.com/office/drawing/2014/main" id="{BAC5CADF-2B41-DBBC-FE30-645361C3C4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Freeform 272">
                    <a:extLst>
                      <a:ext uri="{FF2B5EF4-FFF2-40B4-BE49-F238E27FC236}">
                        <a16:creationId xmlns:a16="http://schemas.microsoft.com/office/drawing/2014/main" id="{AEE9456A-A7C0-E722-C063-097556AF07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Freeform 273">
                    <a:extLst>
                      <a:ext uri="{FF2B5EF4-FFF2-40B4-BE49-F238E27FC236}">
                        <a16:creationId xmlns:a16="http://schemas.microsoft.com/office/drawing/2014/main" id="{3E56524A-BE83-FFE4-735E-BB21BCF178F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Freeform 274">
                    <a:extLst>
                      <a:ext uri="{FF2B5EF4-FFF2-40B4-BE49-F238E27FC236}">
                        <a16:creationId xmlns:a16="http://schemas.microsoft.com/office/drawing/2014/main" id="{8554903C-82B7-DE80-CAD7-AD71B4C282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5" name="Freeform 275">
                    <a:extLst>
                      <a:ext uri="{FF2B5EF4-FFF2-40B4-BE49-F238E27FC236}">
                        <a16:creationId xmlns:a16="http://schemas.microsoft.com/office/drawing/2014/main" id="{E503AAB0-6D8D-F7E9-D404-094A2271A4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6" name="Freeform 276">
                    <a:extLst>
                      <a:ext uri="{FF2B5EF4-FFF2-40B4-BE49-F238E27FC236}">
                        <a16:creationId xmlns:a16="http://schemas.microsoft.com/office/drawing/2014/main" id="{8F3D6F16-35F5-583A-C125-5627D3B367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7" name="Freeform 277">
                    <a:extLst>
                      <a:ext uri="{FF2B5EF4-FFF2-40B4-BE49-F238E27FC236}">
                        <a16:creationId xmlns:a16="http://schemas.microsoft.com/office/drawing/2014/main" id="{717DF34C-28DF-29FA-E5C8-08712641A1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8" name="Freeform 278">
                    <a:extLst>
                      <a:ext uri="{FF2B5EF4-FFF2-40B4-BE49-F238E27FC236}">
                        <a16:creationId xmlns:a16="http://schemas.microsoft.com/office/drawing/2014/main" id="{D6D29F08-023C-5DC4-2A92-A765976DD5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9" name="Freeform 279">
                    <a:extLst>
                      <a:ext uri="{FF2B5EF4-FFF2-40B4-BE49-F238E27FC236}">
                        <a16:creationId xmlns:a16="http://schemas.microsoft.com/office/drawing/2014/main" id="{DF9114D2-B8F3-0867-1759-D32589F238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Freeform 280">
                    <a:extLst>
                      <a:ext uri="{FF2B5EF4-FFF2-40B4-BE49-F238E27FC236}">
                        <a16:creationId xmlns:a16="http://schemas.microsoft.com/office/drawing/2014/main" id="{E97FED92-809C-7EE3-3B93-149CF7ED24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1" name="Freeform 281">
                    <a:extLst>
                      <a:ext uri="{FF2B5EF4-FFF2-40B4-BE49-F238E27FC236}">
                        <a16:creationId xmlns:a16="http://schemas.microsoft.com/office/drawing/2014/main" id="{ADD3C352-8679-AD3B-9375-4BA7F4ECB3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2" name="Freeform 282">
                    <a:extLst>
                      <a:ext uri="{FF2B5EF4-FFF2-40B4-BE49-F238E27FC236}">
                        <a16:creationId xmlns:a16="http://schemas.microsoft.com/office/drawing/2014/main" id="{CC66C6A7-B811-5C58-77CD-67C67B693B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3" name="Freeform 283">
                    <a:extLst>
                      <a:ext uri="{FF2B5EF4-FFF2-40B4-BE49-F238E27FC236}">
                        <a16:creationId xmlns:a16="http://schemas.microsoft.com/office/drawing/2014/main" id="{85477D6A-543F-5621-223E-35600EF0C1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4" name="Freeform 284">
                    <a:extLst>
                      <a:ext uri="{FF2B5EF4-FFF2-40B4-BE49-F238E27FC236}">
                        <a16:creationId xmlns:a16="http://schemas.microsoft.com/office/drawing/2014/main" id="{13502C2E-3DF4-83E8-20B4-0410CC2B80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Freeform 285">
                    <a:extLst>
                      <a:ext uri="{FF2B5EF4-FFF2-40B4-BE49-F238E27FC236}">
                        <a16:creationId xmlns:a16="http://schemas.microsoft.com/office/drawing/2014/main" id="{166A81DE-4F0F-1330-9B53-116B151B74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" name="Freeform 286">
                    <a:extLst>
                      <a:ext uri="{FF2B5EF4-FFF2-40B4-BE49-F238E27FC236}">
                        <a16:creationId xmlns:a16="http://schemas.microsoft.com/office/drawing/2014/main" id="{C46EE6C4-757F-975F-9BCB-A434709E41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Freeform 287">
                    <a:extLst>
                      <a:ext uri="{FF2B5EF4-FFF2-40B4-BE49-F238E27FC236}">
                        <a16:creationId xmlns:a16="http://schemas.microsoft.com/office/drawing/2014/main" id="{A3F6ADDB-A3E8-0B9B-F1B3-292FDFE28E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8" name="Freeform 288">
                    <a:extLst>
                      <a:ext uri="{FF2B5EF4-FFF2-40B4-BE49-F238E27FC236}">
                        <a16:creationId xmlns:a16="http://schemas.microsoft.com/office/drawing/2014/main" id="{14D5758E-7A36-7F6F-FFE3-CD52551ECB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9" name="Freeform 289">
                    <a:extLst>
                      <a:ext uri="{FF2B5EF4-FFF2-40B4-BE49-F238E27FC236}">
                        <a16:creationId xmlns:a16="http://schemas.microsoft.com/office/drawing/2014/main" id="{D26E682B-FCB5-CA9E-A088-49D935F124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0" name="Freeform 290">
                    <a:extLst>
                      <a:ext uri="{FF2B5EF4-FFF2-40B4-BE49-F238E27FC236}">
                        <a16:creationId xmlns:a16="http://schemas.microsoft.com/office/drawing/2014/main" id="{2567A16D-64C6-466B-E14D-A15D0CCDF7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1" name="Freeform 291">
                    <a:extLst>
                      <a:ext uri="{FF2B5EF4-FFF2-40B4-BE49-F238E27FC236}">
                        <a16:creationId xmlns:a16="http://schemas.microsoft.com/office/drawing/2014/main" id="{C44A87C7-2026-8FDA-344E-3E31F67267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2" name="Freeform 292">
                    <a:extLst>
                      <a:ext uri="{FF2B5EF4-FFF2-40B4-BE49-F238E27FC236}">
                        <a16:creationId xmlns:a16="http://schemas.microsoft.com/office/drawing/2014/main" id="{EC082078-7A85-50F7-A398-A71C52045E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3" name="Freeform 293">
                    <a:extLst>
                      <a:ext uri="{FF2B5EF4-FFF2-40B4-BE49-F238E27FC236}">
                        <a16:creationId xmlns:a16="http://schemas.microsoft.com/office/drawing/2014/main" id="{5E1BB143-087A-7E78-56A3-708F25532D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4" name="Freeform 294">
                    <a:extLst>
                      <a:ext uri="{FF2B5EF4-FFF2-40B4-BE49-F238E27FC236}">
                        <a16:creationId xmlns:a16="http://schemas.microsoft.com/office/drawing/2014/main" id="{F44B5141-FFEB-3336-2482-B17917A5E1E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" name="Freeform 295">
                    <a:extLst>
                      <a:ext uri="{FF2B5EF4-FFF2-40B4-BE49-F238E27FC236}">
                        <a16:creationId xmlns:a16="http://schemas.microsoft.com/office/drawing/2014/main" id="{A9BCB3A6-1B86-6B12-61CA-6B34BB4042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" name="Freeform 296">
                    <a:extLst>
                      <a:ext uri="{FF2B5EF4-FFF2-40B4-BE49-F238E27FC236}">
                        <a16:creationId xmlns:a16="http://schemas.microsoft.com/office/drawing/2014/main" id="{F9C3ADFC-5D60-28B1-CE53-F1888E44822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7" name="Freeform 297">
                    <a:extLst>
                      <a:ext uri="{FF2B5EF4-FFF2-40B4-BE49-F238E27FC236}">
                        <a16:creationId xmlns:a16="http://schemas.microsoft.com/office/drawing/2014/main" id="{AF447AA6-B812-B42A-B46B-A676B0C5A2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8" name="Freeform 298">
                    <a:extLst>
                      <a:ext uri="{FF2B5EF4-FFF2-40B4-BE49-F238E27FC236}">
                        <a16:creationId xmlns:a16="http://schemas.microsoft.com/office/drawing/2014/main" id="{73E50772-0B9C-E69F-CE2D-75222CC17F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Freeform 299">
                    <a:extLst>
                      <a:ext uri="{FF2B5EF4-FFF2-40B4-BE49-F238E27FC236}">
                        <a16:creationId xmlns:a16="http://schemas.microsoft.com/office/drawing/2014/main" id="{40DD020A-7A2D-0DF9-61EB-0381F2F523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Freeform 300">
                    <a:extLst>
                      <a:ext uri="{FF2B5EF4-FFF2-40B4-BE49-F238E27FC236}">
                        <a16:creationId xmlns:a16="http://schemas.microsoft.com/office/drawing/2014/main" id="{FFDC44E7-A5FC-F034-4B97-E073F1AF51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Freeform 301">
                    <a:extLst>
                      <a:ext uri="{FF2B5EF4-FFF2-40B4-BE49-F238E27FC236}">
                        <a16:creationId xmlns:a16="http://schemas.microsoft.com/office/drawing/2014/main" id="{5ED6F419-F92D-1887-0985-06A8064045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Freeform 302">
                    <a:extLst>
                      <a:ext uri="{FF2B5EF4-FFF2-40B4-BE49-F238E27FC236}">
                        <a16:creationId xmlns:a16="http://schemas.microsoft.com/office/drawing/2014/main" id="{86E12D5F-312B-0D06-BA6E-A241DF4258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Freeform 303">
                    <a:extLst>
                      <a:ext uri="{FF2B5EF4-FFF2-40B4-BE49-F238E27FC236}">
                        <a16:creationId xmlns:a16="http://schemas.microsoft.com/office/drawing/2014/main" id="{EFBD054A-CAEC-9C88-7E7E-A6304F9992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Freeform 304">
                    <a:extLst>
                      <a:ext uri="{FF2B5EF4-FFF2-40B4-BE49-F238E27FC236}">
                        <a16:creationId xmlns:a16="http://schemas.microsoft.com/office/drawing/2014/main" id="{557B924F-8883-F734-12E7-8819C55A17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Freeform 305">
                    <a:extLst>
                      <a:ext uri="{FF2B5EF4-FFF2-40B4-BE49-F238E27FC236}">
                        <a16:creationId xmlns:a16="http://schemas.microsoft.com/office/drawing/2014/main" id="{38CEA134-8547-26C6-FC3A-4E924AC715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6" name="Freeform 306">
                    <a:extLst>
                      <a:ext uri="{FF2B5EF4-FFF2-40B4-BE49-F238E27FC236}">
                        <a16:creationId xmlns:a16="http://schemas.microsoft.com/office/drawing/2014/main" id="{ABF78D1A-8367-F4D7-0A17-41BA049E586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7" name="Freeform 307">
                    <a:extLst>
                      <a:ext uri="{FF2B5EF4-FFF2-40B4-BE49-F238E27FC236}">
                        <a16:creationId xmlns:a16="http://schemas.microsoft.com/office/drawing/2014/main" id="{AB96654C-EB59-16A9-BAFE-289952B95A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Freeform 308">
                    <a:extLst>
                      <a:ext uri="{FF2B5EF4-FFF2-40B4-BE49-F238E27FC236}">
                        <a16:creationId xmlns:a16="http://schemas.microsoft.com/office/drawing/2014/main" id="{F9C37AE6-B1A7-98D4-8A7B-ADCBB72522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Freeform 309">
                    <a:extLst>
                      <a:ext uri="{FF2B5EF4-FFF2-40B4-BE49-F238E27FC236}">
                        <a16:creationId xmlns:a16="http://schemas.microsoft.com/office/drawing/2014/main" id="{C67E3E2C-D2B3-E354-490D-952D3BE23B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Freeform 310">
                    <a:extLst>
                      <a:ext uri="{FF2B5EF4-FFF2-40B4-BE49-F238E27FC236}">
                        <a16:creationId xmlns:a16="http://schemas.microsoft.com/office/drawing/2014/main" id="{420151D4-5358-A95B-94EF-8E918424C3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Freeform 311">
                    <a:extLst>
                      <a:ext uri="{FF2B5EF4-FFF2-40B4-BE49-F238E27FC236}">
                        <a16:creationId xmlns:a16="http://schemas.microsoft.com/office/drawing/2014/main" id="{7F9F465F-68D7-E8D0-CFFE-1F11CD9170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Freeform 312">
                    <a:extLst>
                      <a:ext uri="{FF2B5EF4-FFF2-40B4-BE49-F238E27FC236}">
                        <a16:creationId xmlns:a16="http://schemas.microsoft.com/office/drawing/2014/main" id="{2C65E070-D4C7-10DA-1D88-616E87A40E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Freeform 313">
                    <a:extLst>
                      <a:ext uri="{FF2B5EF4-FFF2-40B4-BE49-F238E27FC236}">
                        <a16:creationId xmlns:a16="http://schemas.microsoft.com/office/drawing/2014/main" id="{837E63D3-A450-1791-A116-8CCE3DD03B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Freeform 314">
                    <a:extLst>
                      <a:ext uri="{FF2B5EF4-FFF2-40B4-BE49-F238E27FC236}">
                        <a16:creationId xmlns:a16="http://schemas.microsoft.com/office/drawing/2014/main" id="{02B89115-A52E-CD08-EE8E-E911A6462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Freeform 315">
                    <a:extLst>
                      <a:ext uri="{FF2B5EF4-FFF2-40B4-BE49-F238E27FC236}">
                        <a16:creationId xmlns:a16="http://schemas.microsoft.com/office/drawing/2014/main" id="{5D15DF27-882F-E63C-2E12-B23FC6AD2F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" name="Freeform 316">
                    <a:extLst>
                      <a:ext uri="{FF2B5EF4-FFF2-40B4-BE49-F238E27FC236}">
                        <a16:creationId xmlns:a16="http://schemas.microsoft.com/office/drawing/2014/main" id="{0F3F2F83-49D3-C98E-0E37-1982372889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7" name="Freeform 317">
                    <a:extLst>
                      <a:ext uri="{FF2B5EF4-FFF2-40B4-BE49-F238E27FC236}">
                        <a16:creationId xmlns:a16="http://schemas.microsoft.com/office/drawing/2014/main" id="{A7A9579A-B93A-DF30-3707-01669E64D4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8" name="Freeform 318">
                    <a:extLst>
                      <a:ext uri="{FF2B5EF4-FFF2-40B4-BE49-F238E27FC236}">
                        <a16:creationId xmlns:a16="http://schemas.microsoft.com/office/drawing/2014/main" id="{1D3DAFD2-8349-6F2C-72F3-A9170E25D5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9" name="Freeform 319">
                    <a:extLst>
                      <a:ext uri="{FF2B5EF4-FFF2-40B4-BE49-F238E27FC236}">
                        <a16:creationId xmlns:a16="http://schemas.microsoft.com/office/drawing/2014/main" id="{1BF48CC2-933D-3BB1-F1FD-ACEA4DFB8C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0" name="Freeform 320">
                    <a:extLst>
                      <a:ext uri="{FF2B5EF4-FFF2-40B4-BE49-F238E27FC236}">
                        <a16:creationId xmlns:a16="http://schemas.microsoft.com/office/drawing/2014/main" id="{09AAF797-4F01-F347-EAD5-F2AF514F22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Freeform 321">
                    <a:extLst>
                      <a:ext uri="{FF2B5EF4-FFF2-40B4-BE49-F238E27FC236}">
                        <a16:creationId xmlns:a16="http://schemas.microsoft.com/office/drawing/2014/main" id="{19558ED0-BB66-BCDC-7DC7-5631803718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2" name="Freeform 322">
                    <a:extLst>
                      <a:ext uri="{FF2B5EF4-FFF2-40B4-BE49-F238E27FC236}">
                        <a16:creationId xmlns:a16="http://schemas.microsoft.com/office/drawing/2014/main" id="{C63D296C-D116-ABF8-4B60-4F5918DFEE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3" name="Freeform 323">
                    <a:extLst>
                      <a:ext uri="{FF2B5EF4-FFF2-40B4-BE49-F238E27FC236}">
                        <a16:creationId xmlns:a16="http://schemas.microsoft.com/office/drawing/2014/main" id="{9BF21798-9FD3-4911-B1AF-9DE9353D7A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Freeform 324">
                    <a:extLst>
                      <a:ext uri="{FF2B5EF4-FFF2-40B4-BE49-F238E27FC236}">
                        <a16:creationId xmlns:a16="http://schemas.microsoft.com/office/drawing/2014/main" id="{D3CB03BF-A2DD-0728-8630-302B30797B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5" name="Freeform 325">
                    <a:extLst>
                      <a:ext uri="{FF2B5EF4-FFF2-40B4-BE49-F238E27FC236}">
                        <a16:creationId xmlns:a16="http://schemas.microsoft.com/office/drawing/2014/main" id="{352D3DF2-5EEB-1802-9348-A35026F5B0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" name="Freeform 326">
                    <a:extLst>
                      <a:ext uri="{FF2B5EF4-FFF2-40B4-BE49-F238E27FC236}">
                        <a16:creationId xmlns:a16="http://schemas.microsoft.com/office/drawing/2014/main" id="{253C41F1-2123-A2BE-AA94-E125444988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Freeform 327">
                    <a:extLst>
                      <a:ext uri="{FF2B5EF4-FFF2-40B4-BE49-F238E27FC236}">
                        <a16:creationId xmlns:a16="http://schemas.microsoft.com/office/drawing/2014/main" id="{59E63D83-BEDD-1F72-3F68-77694F5BCC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Freeform 328">
                    <a:extLst>
                      <a:ext uri="{FF2B5EF4-FFF2-40B4-BE49-F238E27FC236}">
                        <a16:creationId xmlns:a16="http://schemas.microsoft.com/office/drawing/2014/main" id="{79653C03-D8EC-5F02-FBA3-65C227BD3C1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Freeform 329">
                    <a:extLst>
                      <a:ext uri="{FF2B5EF4-FFF2-40B4-BE49-F238E27FC236}">
                        <a16:creationId xmlns:a16="http://schemas.microsoft.com/office/drawing/2014/main" id="{A591DC83-3A1C-7398-425C-DC933F2507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Freeform 330">
                    <a:extLst>
                      <a:ext uri="{FF2B5EF4-FFF2-40B4-BE49-F238E27FC236}">
                        <a16:creationId xmlns:a16="http://schemas.microsoft.com/office/drawing/2014/main" id="{35D5F359-163F-508C-F624-99040C7301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Freeform 331">
                    <a:extLst>
                      <a:ext uri="{FF2B5EF4-FFF2-40B4-BE49-F238E27FC236}">
                        <a16:creationId xmlns:a16="http://schemas.microsoft.com/office/drawing/2014/main" id="{2D614066-4534-27CF-DFB0-C376242ACF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2" name="Freeform 332">
                    <a:extLst>
                      <a:ext uri="{FF2B5EF4-FFF2-40B4-BE49-F238E27FC236}">
                        <a16:creationId xmlns:a16="http://schemas.microsoft.com/office/drawing/2014/main" id="{974D2507-BA69-8371-D19C-92701656D0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Freeform 333">
                    <a:extLst>
                      <a:ext uri="{FF2B5EF4-FFF2-40B4-BE49-F238E27FC236}">
                        <a16:creationId xmlns:a16="http://schemas.microsoft.com/office/drawing/2014/main" id="{A9794A05-6E3C-09B3-9CD0-2FF57E7EA8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4" name="Freeform 334">
                    <a:extLst>
                      <a:ext uri="{FF2B5EF4-FFF2-40B4-BE49-F238E27FC236}">
                        <a16:creationId xmlns:a16="http://schemas.microsoft.com/office/drawing/2014/main" id="{7AC0F95C-D714-0CA2-B780-25D1E8C043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Freeform 335">
                    <a:extLst>
                      <a:ext uri="{FF2B5EF4-FFF2-40B4-BE49-F238E27FC236}">
                        <a16:creationId xmlns:a16="http://schemas.microsoft.com/office/drawing/2014/main" id="{C25E458D-5252-4BE9-1D0A-7C34DA5C88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Freeform 336">
                    <a:extLst>
                      <a:ext uri="{FF2B5EF4-FFF2-40B4-BE49-F238E27FC236}">
                        <a16:creationId xmlns:a16="http://schemas.microsoft.com/office/drawing/2014/main" id="{AFFCADC8-526F-E92C-6A01-99A1E1396D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Freeform 337">
                    <a:extLst>
                      <a:ext uri="{FF2B5EF4-FFF2-40B4-BE49-F238E27FC236}">
                        <a16:creationId xmlns:a16="http://schemas.microsoft.com/office/drawing/2014/main" id="{2D41DD4D-4735-89FA-66D8-3E3CC146A4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Freeform 338">
                    <a:extLst>
                      <a:ext uri="{FF2B5EF4-FFF2-40B4-BE49-F238E27FC236}">
                        <a16:creationId xmlns:a16="http://schemas.microsoft.com/office/drawing/2014/main" id="{EB9CB451-9E02-7E96-3ABC-58E39A6A47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9" name="Freeform 339">
                    <a:extLst>
                      <a:ext uri="{FF2B5EF4-FFF2-40B4-BE49-F238E27FC236}">
                        <a16:creationId xmlns:a16="http://schemas.microsoft.com/office/drawing/2014/main" id="{6808166D-9D40-F133-C9D4-BBBF69D14A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0" name="Freeform 340">
                    <a:extLst>
                      <a:ext uri="{FF2B5EF4-FFF2-40B4-BE49-F238E27FC236}">
                        <a16:creationId xmlns:a16="http://schemas.microsoft.com/office/drawing/2014/main" id="{1263AD84-2CA1-D1E7-927B-9B57805B64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Freeform 341">
                    <a:extLst>
                      <a:ext uri="{FF2B5EF4-FFF2-40B4-BE49-F238E27FC236}">
                        <a16:creationId xmlns:a16="http://schemas.microsoft.com/office/drawing/2014/main" id="{2F293B97-012D-CF88-7C32-51B30F97C3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2" name="Freeform 342">
                    <a:extLst>
                      <a:ext uri="{FF2B5EF4-FFF2-40B4-BE49-F238E27FC236}">
                        <a16:creationId xmlns:a16="http://schemas.microsoft.com/office/drawing/2014/main" id="{47465F4A-A21D-A64E-90E0-84802A27025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3" name="Freeform 343">
                    <a:extLst>
                      <a:ext uri="{FF2B5EF4-FFF2-40B4-BE49-F238E27FC236}">
                        <a16:creationId xmlns:a16="http://schemas.microsoft.com/office/drawing/2014/main" id="{6BB5988F-AC79-19AA-F34F-670B54BE3C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Freeform 344">
                    <a:extLst>
                      <a:ext uri="{FF2B5EF4-FFF2-40B4-BE49-F238E27FC236}">
                        <a16:creationId xmlns:a16="http://schemas.microsoft.com/office/drawing/2014/main" id="{07B11A03-A836-7509-7307-8F4B13657D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5" name="Freeform 345">
                    <a:extLst>
                      <a:ext uri="{FF2B5EF4-FFF2-40B4-BE49-F238E27FC236}">
                        <a16:creationId xmlns:a16="http://schemas.microsoft.com/office/drawing/2014/main" id="{13D0022C-DE19-A13F-24DF-A8C9F3BD7B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6" name="Freeform 346">
                    <a:extLst>
                      <a:ext uri="{FF2B5EF4-FFF2-40B4-BE49-F238E27FC236}">
                        <a16:creationId xmlns:a16="http://schemas.microsoft.com/office/drawing/2014/main" id="{3F58BEC9-D100-6D2A-E8E8-8A7B776FF4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Freeform 347">
                    <a:extLst>
                      <a:ext uri="{FF2B5EF4-FFF2-40B4-BE49-F238E27FC236}">
                        <a16:creationId xmlns:a16="http://schemas.microsoft.com/office/drawing/2014/main" id="{F938E7E6-2C55-6DF0-531D-59F29DCC89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Freeform 348">
                    <a:extLst>
                      <a:ext uri="{FF2B5EF4-FFF2-40B4-BE49-F238E27FC236}">
                        <a16:creationId xmlns:a16="http://schemas.microsoft.com/office/drawing/2014/main" id="{E39E7B2E-2087-AC05-005A-D1E42DA228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Freeform 349">
                    <a:extLst>
                      <a:ext uri="{FF2B5EF4-FFF2-40B4-BE49-F238E27FC236}">
                        <a16:creationId xmlns:a16="http://schemas.microsoft.com/office/drawing/2014/main" id="{E2B58C11-7978-336F-E2C3-DE2E22A78A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Freeform 350">
                    <a:extLst>
                      <a:ext uri="{FF2B5EF4-FFF2-40B4-BE49-F238E27FC236}">
                        <a16:creationId xmlns:a16="http://schemas.microsoft.com/office/drawing/2014/main" id="{3689F0F6-1451-D433-8C33-34C072BD96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Freeform 351">
                    <a:extLst>
                      <a:ext uri="{FF2B5EF4-FFF2-40B4-BE49-F238E27FC236}">
                        <a16:creationId xmlns:a16="http://schemas.microsoft.com/office/drawing/2014/main" id="{8B0D70FE-2FC9-CE80-7BD8-17423ACF00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Freeform 352">
                    <a:extLst>
                      <a:ext uri="{FF2B5EF4-FFF2-40B4-BE49-F238E27FC236}">
                        <a16:creationId xmlns:a16="http://schemas.microsoft.com/office/drawing/2014/main" id="{573FFE6C-1E14-8418-C553-755C7AB05E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Freeform 353">
                    <a:extLst>
                      <a:ext uri="{FF2B5EF4-FFF2-40B4-BE49-F238E27FC236}">
                        <a16:creationId xmlns:a16="http://schemas.microsoft.com/office/drawing/2014/main" id="{AA65FE6F-813F-ED56-39B2-6BB9996FED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Freeform 354">
                    <a:extLst>
                      <a:ext uri="{FF2B5EF4-FFF2-40B4-BE49-F238E27FC236}">
                        <a16:creationId xmlns:a16="http://schemas.microsoft.com/office/drawing/2014/main" id="{1E58E517-2619-A0F5-A92B-8EA58C2E8F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Freeform 355">
                    <a:extLst>
                      <a:ext uri="{FF2B5EF4-FFF2-40B4-BE49-F238E27FC236}">
                        <a16:creationId xmlns:a16="http://schemas.microsoft.com/office/drawing/2014/main" id="{24DB76E9-7A34-DA3A-DF03-639A558FA9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Freeform 356">
                    <a:extLst>
                      <a:ext uri="{FF2B5EF4-FFF2-40B4-BE49-F238E27FC236}">
                        <a16:creationId xmlns:a16="http://schemas.microsoft.com/office/drawing/2014/main" id="{A81AEE9D-5D3E-D358-689A-1F38C696E4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Freeform 357">
                    <a:extLst>
                      <a:ext uri="{FF2B5EF4-FFF2-40B4-BE49-F238E27FC236}">
                        <a16:creationId xmlns:a16="http://schemas.microsoft.com/office/drawing/2014/main" id="{E7BD6F90-63DE-D51C-FA18-736E8FDFDA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Freeform 358">
                    <a:extLst>
                      <a:ext uri="{FF2B5EF4-FFF2-40B4-BE49-F238E27FC236}">
                        <a16:creationId xmlns:a16="http://schemas.microsoft.com/office/drawing/2014/main" id="{2821DC6E-7A68-E28F-EDBC-0BB314DE07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Freeform 359">
                    <a:extLst>
                      <a:ext uri="{FF2B5EF4-FFF2-40B4-BE49-F238E27FC236}">
                        <a16:creationId xmlns:a16="http://schemas.microsoft.com/office/drawing/2014/main" id="{777D7726-2ACC-BF7A-02B0-1A831ADD3A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Freeform 360">
                    <a:extLst>
                      <a:ext uri="{FF2B5EF4-FFF2-40B4-BE49-F238E27FC236}">
                        <a16:creationId xmlns:a16="http://schemas.microsoft.com/office/drawing/2014/main" id="{37F3494E-9F2F-0249-E698-9F848658B4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Freeform 361">
                    <a:extLst>
                      <a:ext uri="{FF2B5EF4-FFF2-40B4-BE49-F238E27FC236}">
                        <a16:creationId xmlns:a16="http://schemas.microsoft.com/office/drawing/2014/main" id="{958C210B-CD3D-64F3-D16A-62E1DC620D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Freeform 362">
                    <a:extLst>
                      <a:ext uri="{FF2B5EF4-FFF2-40B4-BE49-F238E27FC236}">
                        <a16:creationId xmlns:a16="http://schemas.microsoft.com/office/drawing/2014/main" id="{14E0E58B-21BB-ECA5-3BE2-55F94A4767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Freeform 363">
                    <a:extLst>
                      <a:ext uri="{FF2B5EF4-FFF2-40B4-BE49-F238E27FC236}">
                        <a16:creationId xmlns:a16="http://schemas.microsoft.com/office/drawing/2014/main" id="{C1141E4F-FCFC-D28B-7167-9C7D23549E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Freeform 364">
                    <a:extLst>
                      <a:ext uri="{FF2B5EF4-FFF2-40B4-BE49-F238E27FC236}">
                        <a16:creationId xmlns:a16="http://schemas.microsoft.com/office/drawing/2014/main" id="{2B1B748F-EF3F-7BE2-B69E-095697A65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5" name="Freeform 365">
                    <a:extLst>
                      <a:ext uri="{FF2B5EF4-FFF2-40B4-BE49-F238E27FC236}">
                        <a16:creationId xmlns:a16="http://schemas.microsoft.com/office/drawing/2014/main" id="{45674C30-C338-AE6C-5DC7-58CD1D8EFA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6" name="Freeform 366">
                    <a:extLst>
                      <a:ext uri="{FF2B5EF4-FFF2-40B4-BE49-F238E27FC236}">
                        <a16:creationId xmlns:a16="http://schemas.microsoft.com/office/drawing/2014/main" id="{F88838B1-BE8A-23C0-B4CD-942C86450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" name="Freeform 367">
                    <a:extLst>
                      <a:ext uri="{FF2B5EF4-FFF2-40B4-BE49-F238E27FC236}">
                        <a16:creationId xmlns:a16="http://schemas.microsoft.com/office/drawing/2014/main" id="{B3F24FEF-AF9C-4B83-72CC-A78903EE16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Freeform 368">
                    <a:extLst>
                      <a:ext uri="{FF2B5EF4-FFF2-40B4-BE49-F238E27FC236}">
                        <a16:creationId xmlns:a16="http://schemas.microsoft.com/office/drawing/2014/main" id="{F7EAC765-7C18-93D0-3CC3-F80793BD1A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Freeform 369">
                    <a:extLst>
                      <a:ext uri="{FF2B5EF4-FFF2-40B4-BE49-F238E27FC236}">
                        <a16:creationId xmlns:a16="http://schemas.microsoft.com/office/drawing/2014/main" id="{387E3543-E5AE-8864-5BCA-0B728844ED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Freeform 370">
                    <a:extLst>
                      <a:ext uri="{FF2B5EF4-FFF2-40B4-BE49-F238E27FC236}">
                        <a16:creationId xmlns:a16="http://schemas.microsoft.com/office/drawing/2014/main" id="{281F94C5-01B1-C8E7-8784-3E9048CE60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1" name="Freeform 371">
                    <a:extLst>
                      <a:ext uri="{FF2B5EF4-FFF2-40B4-BE49-F238E27FC236}">
                        <a16:creationId xmlns:a16="http://schemas.microsoft.com/office/drawing/2014/main" id="{FEAE903F-AFD7-3C96-CC82-75C74F206D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2" name="Freeform 372">
                    <a:extLst>
                      <a:ext uri="{FF2B5EF4-FFF2-40B4-BE49-F238E27FC236}">
                        <a16:creationId xmlns:a16="http://schemas.microsoft.com/office/drawing/2014/main" id="{C4973CDE-286B-D329-0A21-835CF49479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3" name="Freeform 373">
                    <a:extLst>
                      <a:ext uri="{FF2B5EF4-FFF2-40B4-BE49-F238E27FC236}">
                        <a16:creationId xmlns:a16="http://schemas.microsoft.com/office/drawing/2014/main" id="{F3B2F13F-1597-62A9-2C50-AAFF101AE3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Freeform 374">
                    <a:extLst>
                      <a:ext uri="{FF2B5EF4-FFF2-40B4-BE49-F238E27FC236}">
                        <a16:creationId xmlns:a16="http://schemas.microsoft.com/office/drawing/2014/main" id="{FC30FE96-E178-F97A-3473-82BFE8E9A2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Freeform 375">
                    <a:extLst>
                      <a:ext uri="{FF2B5EF4-FFF2-40B4-BE49-F238E27FC236}">
                        <a16:creationId xmlns:a16="http://schemas.microsoft.com/office/drawing/2014/main" id="{B2C9E9D0-EC44-7F87-B510-1A0DD58B35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Freeform 376">
                    <a:extLst>
                      <a:ext uri="{FF2B5EF4-FFF2-40B4-BE49-F238E27FC236}">
                        <a16:creationId xmlns:a16="http://schemas.microsoft.com/office/drawing/2014/main" id="{DED985C2-2E69-3BC9-09AF-34B09C368C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Freeform 377">
                    <a:extLst>
                      <a:ext uri="{FF2B5EF4-FFF2-40B4-BE49-F238E27FC236}">
                        <a16:creationId xmlns:a16="http://schemas.microsoft.com/office/drawing/2014/main" id="{1AE1ABA7-5B0C-D859-E7AD-AD25FCBB7B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Freeform 378">
                    <a:extLst>
                      <a:ext uri="{FF2B5EF4-FFF2-40B4-BE49-F238E27FC236}">
                        <a16:creationId xmlns:a16="http://schemas.microsoft.com/office/drawing/2014/main" id="{E73BFAC7-88B3-FF4D-5704-AAB99265D9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Freeform 379">
                    <a:extLst>
                      <a:ext uri="{FF2B5EF4-FFF2-40B4-BE49-F238E27FC236}">
                        <a16:creationId xmlns:a16="http://schemas.microsoft.com/office/drawing/2014/main" id="{63E78ECC-53F5-DC68-6112-49DE3315A7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Freeform 380">
                    <a:extLst>
                      <a:ext uri="{FF2B5EF4-FFF2-40B4-BE49-F238E27FC236}">
                        <a16:creationId xmlns:a16="http://schemas.microsoft.com/office/drawing/2014/main" id="{ECAAB4DC-539C-A8C5-DCDB-BDA38F7313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Freeform 381">
                    <a:extLst>
                      <a:ext uri="{FF2B5EF4-FFF2-40B4-BE49-F238E27FC236}">
                        <a16:creationId xmlns:a16="http://schemas.microsoft.com/office/drawing/2014/main" id="{E7120CC9-2B2A-05C4-9526-804AC687EC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Freeform 382">
                    <a:extLst>
                      <a:ext uri="{FF2B5EF4-FFF2-40B4-BE49-F238E27FC236}">
                        <a16:creationId xmlns:a16="http://schemas.microsoft.com/office/drawing/2014/main" id="{5B86E20F-2158-669A-8A04-12A389A3E5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Freeform 383">
                    <a:extLst>
                      <a:ext uri="{FF2B5EF4-FFF2-40B4-BE49-F238E27FC236}">
                        <a16:creationId xmlns:a16="http://schemas.microsoft.com/office/drawing/2014/main" id="{0A200C24-EFDA-C4FF-FD26-33DC545EA7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Freeform 384">
                    <a:extLst>
                      <a:ext uri="{FF2B5EF4-FFF2-40B4-BE49-F238E27FC236}">
                        <a16:creationId xmlns:a16="http://schemas.microsoft.com/office/drawing/2014/main" id="{75B1716D-A58C-35B5-DD3A-F36AD2E440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5" name="Freeform 385">
                    <a:extLst>
                      <a:ext uri="{FF2B5EF4-FFF2-40B4-BE49-F238E27FC236}">
                        <a16:creationId xmlns:a16="http://schemas.microsoft.com/office/drawing/2014/main" id="{ABE07700-72B8-4763-6076-D404DEEB55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6" name="Freeform 386">
                    <a:extLst>
                      <a:ext uri="{FF2B5EF4-FFF2-40B4-BE49-F238E27FC236}">
                        <a16:creationId xmlns:a16="http://schemas.microsoft.com/office/drawing/2014/main" id="{314A0659-F133-68EE-CB12-85912B658B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" name="Freeform 387">
                    <a:extLst>
                      <a:ext uri="{FF2B5EF4-FFF2-40B4-BE49-F238E27FC236}">
                        <a16:creationId xmlns:a16="http://schemas.microsoft.com/office/drawing/2014/main" id="{4686F127-CCB6-4EE6-8358-627C1678F5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" name="Freeform 388">
                    <a:extLst>
                      <a:ext uri="{FF2B5EF4-FFF2-40B4-BE49-F238E27FC236}">
                        <a16:creationId xmlns:a16="http://schemas.microsoft.com/office/drawing/2014/main" id="{6DABEAA7-D2C7-117E-18E0-00EDBA8903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Freeform 389">
                    <a:extLst>
                      <a:ext uri="{FF2B5EF4-FFF2-40B4-BE49-F238E27FC236}">
                        <a16:creationId xmlns:a16="http://schemas.microsoft.com/office/drawing/2014/main" id="{C00999B8-8F8E-349C-5E25-C68F644425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Freeform 390">
                    <a:extLst>
                      <a:ext uri="{FF2B5EF4-FFF2-40B4-BE49-F238E27FC236}">
                        <a16:creationId xmlns:a16="http://schemas.microsoft.com/office/drawing/2014/main" id="{DB074AAF-1D69-9B73-F302-DEE855DF9E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" name="Freeform 391">
                    <a:extLst>
                      <a:ext uri="{FF2B5EF4-FFF2-40B4-BE49-F238E27FC236}">
                        <a16:creationId xmlns:a16="http://schemas.microsoft.com/office/drawing/2014/main" id="{4AE78E85-6081-4D8D-38E2-244406F60A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2" name="Freeform 392">
                    <a:extLst>
                      <a:ext uri="{FF2B5EF4-FFF2-40B4-BE49-F238E27FC236}">
                        <a16:creationId xmlns:a16="http://schemas.microsoft.com/office/drawing/2014/main" id="{A28CAC0A-7D5A-12CF-747E-BA167E5DC6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Freeform 393">
                    <a:extLst>
                      <a:ext uri="{FF2B5EF4-FFF2-40B4-BE49-F238E27FC236}">
                        <a16:creationId xmlns:a16="http://schemas.microsoft.com/office/drawing/2014/main" id="{2BBF9F91-307D-906E-BD02-98B350C75A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Freeform 394">
                    <a:extLst>
                      <a:ext uri="{FF2B5EF4-FFF2-40B4-BE49-F238E27FC236}">
                        <a16:creationId xmlns:a16="http://schemas.microsoft.com/office/drawing/2014/main" id="{2D2BEC96-804C-4377-36AD-7F286E0D44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5" name="Freeform 395">
                    <a:extLst>
                      <a:ext uri="{FF2B5EF4-FFF2-40B4-BE49-F238E27FC236}">
                        <a16:creationId xmlns:a16="http://schemas.microsoft.com/office/drawing/2014/main" id="{C529D5D4-4E0B-F244-AF23-6FAF43D291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Freeform 396">
                    <a:extLst>
                      <a:ext uri="{FF2B5EF4-FFF2-40B4-BE49-F238E27FC236}">
                        <a16:creationId xmlns:a16="http://schemas.microsoft.com/office/drawing/2014/main" id="{589C06B0-7C76-933A-DAAF-F4BC2D98D3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Freeform 397">
                    <a:extLst>
                      <a:ext uri="{FF2B5EF4-FFF2-40B4-BE49-F238E27FC236}">
                        <a16:creationId xmlns:a16="http://schemas.microsoft.com/office/drawing/2014/main" id="{6B71183E-4206-81D8-5F04-4C338CBC9C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Freeform 398">
                    <a:extLst>
                      <a:ext uri="{FF2B5EF4-FFF2-40B4-BE49-F238E27FC236}">
                        <a16:creationId xmlns:a16="http://schemas.microsoft.com/office/drawing/2014/main" id="{41086016-85D6-0965-10C8-FC8EECD2B2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9" name="Freeform 399">
                    <a:extLst>
                      <a:ext uri="{FF2B5EF4-FFF2-40B4-BE49-F238E27FC236}">
                        <a16:creationId xmlns:a16="http://schemas.microsoft.com/office/drawing/2014/main" id="{9836C00C-F498-E6ED-0C3E-625ABE9860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0" name="Freeform 400">
                    <a:extLst>
                      <a:ext uri="{FF2B5EF4-FFF2-40B4-BE49-F238E27FC236}">
                        <a16:creationId xmlns:a16="http://schemas.microsoft.com/office/drawing/2014/main" id="{E9A86A9C-5891-E032-A1E3-B6D17AEA2F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Freeform 401">
                    <a:extLst>
                      <a:ext uri="{FF2B5EF4-FFF2-40B4-BE49-F238E27FC236}">
                        <a16:creationId xmlns:a16="http://schemas.microsoft.com/office/drawing/2014/main" id="{3EDA8CD4-1B2E-7D7F-0C69-96571C3312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Freeform 402">
                    <a:extLst>
                      <a:ext uri="{FF2B5EF4-FFF2-40B4-BE49-F238E27FC236}">
                        <a16:creationId xmlns:a16="http://schemas.microsoft.com/office/drawing/2014/main" id="{EE7994D1-1936-989E-AF49-E8E6FEC4D1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3" name="Freeform 403">
                    <a:extLst>
                      <a:ext uri="{FF2B5EF4-FFF2-40B4-BE49-F238E27FC236}">
                        <a16:creationId xmlns:a16="http://schemas.microsoft.com/office/drawing/2014/main" id="{5390E8D7-024A-DC19-786A-0FA3D70C92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4" name="Freeform 404">
                    <a:extLst>
                      <a:ext uri="{FF2B5EF4-FFF2-40B4-BE49-F238E27FC236}">
                        <a16:creationId xmlns:a16="http://schemas.microsoft.com/office/drawing/2014/main" id="{EBC334DB-E1CE-83A0-F135-A74F2FAAC91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5" name="Freeform 405">
                    <a:extLst>
                      <a:ext uri="{FF2B5EF4-FFF2-40B4-BE49-F238E27FC236}">
                        <a16:creationId xmlns:a16="http://schemas.microsoft.com/office/drawing/2014/main" id="{E8E3E639-B70E-4A86-EA97-B419230BB00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6" name="Freeform 406">
                    <a:extLst>
                      <a:ext uri="{FF2B5EF4-FFF2-40B4-BE49-F238E27FC236}">
                        <a16:creationId xmlns:a16="http://schemas.microsoft.com/office/drawing/2014/main" id="{EBE39002-F676-7C0C-55D4-716663F19B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BB05D1EF-598B-676E-6F3C-C1C8A236C941}"/>
                    </a:ext>
                  </a:extLst>
                </p:cNvPr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26" name="Freeform 82">
                    <a:extLst>
                      <a:ext uri="{FF2B5EF4-FFF2-40B4-BE49-F238E27FC236}">
                        <a16:creationId xmlns:a16="http://schemas.microsoft.com/office/drawing/2014/main" id="{0760343F-A18B-359D-E937-F18DDA619A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83">
                    <a:extLst>
                      <a:ext uri="{FF2B5EF4-FFF2-40B4-BE49-F238E27FC236}">
                        <a16:creationId xmlns:a16="http://schemas.microsoft.com/office/drawing/2014/main" id="{0827E7E8-2933-5FC4-89BB-337C417001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Freeform 84">
                    <a:extLst>
                      <a:ext uri="{FF2B5EF4-FFF2-40B4-BE49-F238E27FC236}">
                        <a16:creationId xmlns:a16="http://schemas.microsoft.com/office/drawing/2014/main" id="{7EAE13CD-44D0-A91C-1202-5B30A075F6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Freeform 85">
                    <a:extLst>
                      <a:ext uri="{FF2B5EF4-FFF2-40B4-BE49-F238E27FC236}">
                        <a16:creationId xmlns:a16="http://schemas.microsoft.com/office/drawing/2014/main" id="{C33C78BB-CD26-9CE6-C0C7-2BEA5A6D60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Freeform 86">
                    <a:extLst>
                      <a:ext uri="{FF2B5EF4-FFF2-40B4-BE49-F238E27FC236}">
                        <a16:creationId xmlns:a16="http://schemas.microsoft.com/office/drawing/2014/main" id="{B9A90A72-D75D-A61C-3392-0C3FD7CD06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Freeform 87">
                    <a:extLst>
                      <a:ext uri="{FF2B5EF4-FFF2-40B4-BE49-F238E27FC236}">
                        <a16:creationId xmlns:a16="http://schemas.microsoft.com/office/drawing/2014/main" id="{F750C3C9-693D-3695-C7CE-E09FF4F0C6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88">
                    <a:extLst>
                      <a:ext uri="{FF2B5EF4-FFF2-40B4-BE49-F238E27FC236}">
                        <a16:creationId xmlns:a16="http://schemas.microsoft.com/office/drawing/2014/main" id="{182FB059-F2B8-E87A-5198-F3EC6E453D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Freeform 89">
                    <a:extLst>
                      <a:ext uri="{FF2B5EF4-FFF2-40B4-BE49-F238E27FC236}">
                        <a16:creationId xmlns:a16="http://schemas.microsoft.com/office/drawing/2014/main" id="{11E25396-FCE8-0BC3-8020-DF47CC18FE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Freeform 90">
                    <a:extLst>
                      <a:ext uri="{FF2B5EF4-FFF2-40B4-BE49-F238E27FC236}">
                        <a16:creationId xmlns:a16="http://schemas.microsoft.com/office/drawing/2014/main" id="{F9DC8FE9-E148-0DA3-76DD-C4FD3DCF08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Freeform 91">
                    <a:extLst>
                      <a:ext uri="{FF2B5EF4-FFF2-40B4-BE49-F238E27FC236}">
                        <a16:creationId xmlns:a16="http://schemas.microsoft.com/office/drawing/2014/main" id="{0129283F-CEDF-F734-3FA4-B0386F60B8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Freeform 97">
                    <a:extLst>
                      <a:ext uri="{FF2B5EF4-FFF2-40B4-BE49-F238E27FC236}">
                        <a16:creationId xmlns:a16="http://schemas.microsoft.com/office/drawing/2014/main" id="{61C447A9-3B62-A4F2-3668-4BCDB953F5B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Freeform 98">
                    <a:extLst>
                      <a:ext uri="{FF2B5EF4-FFF2-40B4-BE49-F238E27FC236}">
                        <a16:creationId xmlns:a16="http://schemas.microsoft.com/office/drawing/2014/main" id="{641CDC60-111F-5697-DA02-3B4CBC74C8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Freeform 100">
                    <a:extLst>
                      <a:ext uri="{FF2B5EF4-FFF2-40B4-BE49-F238E27FC236}">
                        <a16:creationId xmlns:a16="http://schemas.microsoft.com/office/drawing/2014/main" id="{0265A1EA-0268-631E-C267-61CEA03028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Freeform 151">
                    <a:extLst>
                      <a:ext uri="{FF2B5EF4-FFF2-40B4-BE49-F238E27FC236}">
                        <a16:creationId xmlns:a16="http://schemas.microsoft.com/office/drawing/2014/main" id="{B1F7E3E4-18C8-F429-DD86-1517520003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152">
                    <a:extLst>
                      <a:ext uri="{FF2B5EF4-FFF2-40B4-BE49-F238E27FC236}">
                        <a16:creationId xmlns:a16="http://schemas.microsoft.com/office/drawing/2014/main" id="{2C02C02D-DFF3-B42A-B5FA-4D43DD0029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153">
                    <a:extLst>
                      <a:ext uri="{FF2B5EF4-FFF2-40B4-BE49-F238E27FC236}">
                        <a16:creationId xmlns:a16="http://schemas.microsoft.com/office/drawing/2014/main" id="{B504EAC3-E8CB-8955-CD1D-19975B37B5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Freeform 154">
                    <a:extLst>
                      <a:ext uri="{FF2B5EF4-FFF2-40B4-BE49-F238E27FC236}">
                        <a16:creationId xmlns:a16="http://schemas.microsoft.com/office/drawing/2014/main" id="{A01D749C-226C-C6DE-CF78-AC19F3F13A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155">
                    <a:extLst>
                      <a:ext uri="{FF2B5EF4-FFF2-40B4-BE49-F238E27FC236}">
                        <a16:creationId xmlns:a16="http://schemas.microsoft.com/office/drawing/2014/main" id="{13364582-E7BC-7F1B-E119-8BD9ED1E1F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Freeform 156">
                    <a:extLst>
                      <a:ext uri="{FF2B5EF4-FFF2-40B4-BE49-F238E27FC236}">
                        <a16:creationId xmlns:a16="http://schemas.microsoft.com/office/drawing/2014/main" id="{1F0CB4DA-1991-CABA-0DE5-4715BB18AE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Freeform 157">
                    <a:extLst>
                      <a:ext uri="{FF2B5EF4-FFF2-40B4-BE49-F238E27FC236}">
                        <a16:creationId xmlns:a16="http://schemas.microsoft.com/office/drawing/2014/main" id="{8931EA61-722E-DC17-EA7E-E5DCC42038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" name="Freeform 158">
                    <a:extLst>
                      <a:ext uri="{FF2B5EF4-FFF2-40B4-BE49-F238E27FC236}">
                        <a16:creationId xmlns:a16="http://schemas.microsoft.com/office/drawing/2014/main" id="{CD80224B-9FF7-E9E5-9DE6-8487720310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Freeform 159">
                    <a:extLst>
                      <a:ext uri="{FF2B5EF4-FFF2-40B4-BE49-F238E27FC236}">
                        <a16:creationId xmlns:a16="http://schemas.microsoft.com/office/drawing/2014/main" id="{A75FB38A-4CF8-D744-989F-29DAD4E228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Freeform 160">
                    <a:extLst>
                      <a:ext uri="{FF2B5EF4-FFF2-40B4-BE49-F238E27FC236}">
                        <a16:creationId xmlns:a16="http://schemas.microsoft.com/office/drawing/2014/main" id="{11218BE0-D087-BFF3-63D7-DC9A83782A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Freeform 161">
                    <a:extLst>
                      <a:ext uri="{FF2B5EF4-FFF2-40B4-BE49-F238E27FC236}">
                        <a16:creationId xmlns:a16="http://schemas.microsoft.com/office/drawing/2014/main" id="{067C41BA-0807-F86C-6FB7-4A31696915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Freeform 162">
                    <a:extLst>
                      <a:ext uri="{FF2B5EF4-FFF2-40B4-BE49-F238E27FC236}">
                        <a16:creationId xmlns:a16="http://schemas.microsoft.com/office/drawing/2014/main" id="{0B004667-F803-EDC3-F44F-ADDCE56A08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Freeform 163">
                    <a:extLst>
                      <a:ext uri="{FF2B5EF4-FFF2-40B4-BE49-F238E27FC236}">
                        <a16:creationId xmlns:a16="http://schemas.microsoft.com/office/drawing/2014/main" id="{92ABFEB2-F3B1-101B-63E6-EE4B8F14B3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Freeform 164">
                    <a:extLst>
                      <a:ext uri="{FF2B5EF4-FFF2-40B4-BE49-F238E27FC236}">
                        <a16:creationId xmlns:a16="http://schemas.microsoft.com/office/drawing/2014/main" id="{5AC9AD07-E48B-DDD0-1732-0132E11DBB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Freeform 165">
                    <a:extLst>
                      <a:ext uri="{FF2B5EF4-FFF2-40B4-BE49-F238E27FC236}">
                        <a16:creationId xmlns:a16="http://schemas.microsoft.com/office/drawing/2014/main" id="{705DC024-8165-B218-AF87-4DBAD71099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Freeform 166">
                    <a:extLst>
                      <a:ext uri="{FF2B5EF4-FFF2-40B4-BE49-F238E27FC236}">
                        <a16:creationId xmlns:a16="http://schemas.microsoft.com/office/drawing/2014/main" id="{6BDAAFAC-DBD8-922D-839B-A4032F2FAE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Freeform 176">
                    <a:extLst>
                      <a:ext uri="{FF2B5EF4-FFF2-40B4-BE49-F238E27FC236}">
                        <a16:creationId xmlns:a16="http://schemas.microsoft.com/office/drawing/2014/main" id="{BDB76A91-926D-889D-80FB-CD6D629D44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Freeform 177">
                    <a:extLst>
                      <a:ext uri="{FF2B5EF4-FFF2-40B4-BE49-F238E27FC236}">
                        <a16:creationId xmlns:a16="http://schemas.microsoft.com/office/drawing/2014/main" id="{17E100CC-CFB5-F8EF-2044-2A461A9B56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Freeform 178">
                    <a:extLst>
                      <a:ext uri="{FF2B5EF4-FFF2-40B4-BE49-F238E27FC236}">
                        <a16:creationId xmlns:a16="http://schemas.microsoft.com/office/drawing/2014/main" id="{21869356-04A6-6026-C0AE-71397AF448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Freeform 179">
                    <a:extLst>
                      <a:ext uri="{FF2B5EF4-FFF2-40B4-BE49-F238E27FC236}">
                        <a16:creationId xmlns:a16="http://schemas.microsoft.com/office/drawing/2014/main" id="{751667DB-680F-4C2D-E49C-910F9E0BDB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Freeform 180">
                    <a:extLst>
                      <a:ext uri="{FF2B5EF4-FFF2-40B4-BE49-F238E27FC236}">
                        <a16:creationId xmlns:a16="http://schemas.microsoft.com/office/drawing/2014/main" id="{215F4DBB-CD19-F959-54F1-0425E8F53E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Freeform 181">
                    <a:extLst>
                      <a:ext uri="{FF2B5EF4-FFF2-40B4-BE49-F238E27FC236}">
                        <a16:creationId xmlns:a16="http://schemas.microsoft.com/office/drawing/2014/main" id="{6C579061-710D-41A9-3EAA-4596BFC51D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Freeform 182">
                    <a:extLst>
                      <a:ext uri="{FF2B5EF4-FFF2-40B4-BE49-F238E27FC236}">
                        <a16:creationId xmlns:a16="http://schemas.microsoft.com/office/drawing/2014/main" id="{79E0CFF6-71D1-239A-DB84-4DB75937C8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Freeform 183">
                    <a:extLst>
                      <a:ext uri="{FF2B5EF4-FFF2-40B4-BE49-F238E27FC236}">
                        <a16:creationId xmlns:a16="http://schemas.microsoft.com/office/drawing/2014/main" id="{DD185E47-5A12-422C-1B7B-8E598F6D8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Freeform 193">
                    <a:extLst>
                      <a:ext uri="{FF2B5EF4-FFF2-40B4-BE49-F238E27FC236}">
                        <a16:creationId xmlns:a16="http://schemas.microsoft.com/office/drawing/2014/main" id="{6E0E7DC7-C017-E56A-8575-88EF3A6EFB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Freeform 194">
                    <a:extLst>
                      <a:ext uri="{FF2B5EF4-FFF2-40B4-BE49-F238E27FC236}">
                        <a16:creationId xmlns:a16="http://schemas.microsoft.com/office/drawing/2014/main" id="{DE807BDE-42B8-A9A7-4E77-45E152723D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Freeform 195">
                    <a:extLst>
                      <a:ext uri="{FF2B5EF4-FFF2-40B4-BE49-F238E27FC236}">
                        <a16:creationId xmlns:a16="http://schemas.microsoft.com/office/drawing/2014/main" id="{3E8986F0-3547-7D53-4E56-45D24A4FB1D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Freeform 196">
                    <a:extLst>
                      <a:ext uri="{FF2B5EF4-FFF2-40B4-BE49-F238E27FC236}">
                        <a16:creationId xmlns:a16="http://schemas.microsoft.com/office/drawing/2014/main" id="{F1D7B409-23D4-54F7-6F12-E8D63AE9D5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Freeform 200">
                    <a:extLst>
                      <a:ext uri="{FF2B5EF4-FFF2-40B4-BE49-F238E27FC236}">
                        <a16:creationId xmlns:a16="http://schemas.microsoft.com/office/drawing/2014/main" id="{95FF1008-8B99-3F08-8B44-BB3FC91868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Freeform 201">
                    <a:extLst>
                      <a:ext uri="{FF2B5EF4-FFF2-40B4-BE49-F238E27FC236}">
                        <a16:creationId xmlns:a16="http://schemas.microsoft.com/office/drawing/2014/main" id="{D8CA102E-91AE-C71F-F8D1-F6A6872B1A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Freeform 202">
                    <a:extLst>
                      <a:ext uri="{FF2B5EF4-FFF2-40B4-BE49-F238E27FC236}">
                        <a16:creationId xmlns:a16="http://schemas.microsoft.com/office/drawing/2014/main" id="{040E31C0-6ADF-96C8-8891-A2B1471B13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Freeform 203">
                    <a:extLst>
                      <a:ext uri="{FF2B5EF4-FFF2-40B4-BE49-F238E27FC236}">
                        <a16:creationId xmlns:a16="http://schemas.microsoft.com/office/drawing/2014/main" id="{C5A79CAB-6AC6-F73D-4B95-AD663C3D23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Freeform 204">
                    <a:extLst>
                      <a:ext uri="{FF2B5EF4-FFF2-40B4-BE49-F238E27FC236}">
                        <a16:creationId xmlns:a16="http://schemas.microsoft.com/office/drawing/2014/main" id="{C70B8B09-A257-A73C-D4B9-5ABDE6E048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2" name="Freeform 205">
                    <a:extLst>
                      <a:ext uri="{FF2B5EF4-FFF2-40B4-BE49-F238E27FC236}">
                        <a16:creationId xmlns:a16="http://schemas.microsoft.com/office/drawing/2014/main" id="{8A747008-B24B-4E69-2C21-66A0529034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Freeform 408">
                    <a:extLst>
                      <a:ext uri="{FF2B5EF4-FFF2-40B4-BE49-F238E27FC236}">
                        <a16:creationId xmlns:a16="http://schemas.microsoft.com/office/drawing/2014/main" id="{C74BF450-A059-7E4A-C78E-A20279C168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Freeform 409">
                    <a:extLst>
                      <a:ext uri="{FF2B5EF4-FFF2-40B4-BE49-F238E27FC236}">
                        <a16:creationId xmlns:a16="http://schemas.microsoft.com/office/drawing/2014/main" id="{D3A42B7B-0DA7-0FEF-23BC-3C275C0F95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Freeform 410">
                    <a:extLst>
                      <a:ext uri="{FF2B5EF4-FFF2-40B4-BE49-F238E27FC236}">
                        <a16:creationId xmlns:a16="http://schemas.microsoft.com/office/drawing/2014/main" id="{47B9C653-986E-B6F2-01FB-796627341B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" name="Freeform 411">
                    <a:extLst>
                      <a:ext uri="{FF2B5EF4-FFF2-40B4-BE49-F238E27FC236}">
                        <a16:creationId xmlns:a16="http://schemas.microsoft.com/office/drawing/2014/main" id="{C4930789-A776-C1F9-DC8F-F2CE7C64D5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7" name="Freeform 412">
                    <a:extLst>
                      <a:ext uri="{FF2B5EF4-FFF2-40B4-BE49-F238E27FC236}">
                        <a16:creationId xmlns:a16="http://schemas.microsoft.com/office/drawing/2014/main" id="{102737BE-F453-A502-CBE8-6EE5DF4003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8" name="Freeform 413">
                    <a:extLst>
                      <a:ext uri="{FF2B5EF4-FFF2-40B4-BE49-F238E27FC236}">
                        <a16:creationId xmlns:a16="http://schemas.microsoft.com/office/drawing/2014/main" id="{BD23B4D7-F899-1292-E352-6D19C08A0A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Freeform 414">
                    <a:extLst>
                      <a:ext uri="{FF2B5EF4-FFF2-40B4-BE49-F238E27FC236}">
                        <a16:creationId xmlns:a16="http://schemas.microsoft.com/office/drawing/2014/main" id="{9BAE6DCC-6AAF-D6B4-6148-09F1AC34A1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0" name="Freeform 415">
                    <a:extLst>
                      <a:ext uri="{FF2B5EF4-FFF2-40B4-BE49-F238E27FC236}">
                        <a16:creationId xmlns:a16="http://schemas.microsoft.com/office/drawing/2014/main" id="{ED9953C1-3ACB-6836-E7D5-E1ED111063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Freeform 416">
                    <a:extLst>
                      <a:ext uri="{FF2B5EF4-FFF2-40B4-BE49-F238E27FC236}">
                        <a16:creationId xmlns:a16="http://schemas.microsoft.com/office/drawing/2014/main" id="{5EAB2F5D-1374-CA41-8BAD-BDF837E410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Freeform 417">
                    <a:extLst>
                      <a:ext uri="{FF2B5EF4-FFF2-40B4-BE49-F238E27FC236}">
                        <a16:creationId xmlns:a16="http://schemas.microsoft.com/office/drawing/2014/main" id="{ADA0E73B-B0C0-84C4-33CF-93772EB7A9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418">
                    <a:extLst>
                      <a:ext uri="{FF2B5EF4-FFF2-40B4-BE49-F238E27FC236}">
                        <a16:creationId xmlns:a16="http://schemas.microsoft.com/office/drawing/2014/main" id="{4D347108-8765-D942-956F-9FBAEC4664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Freeform 419">
                    <a:extLst>
                      <a:ext uri="{FF2B5EF4-FFF2-40B4-BE49-F238E27FC236}">
                        <a16:creationId xmlns:a16="http://schemas.microsoft.com/office/drawing/2014/main" id="{55732BBB-A9C5-FADD-D390-1B097650AA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Freeform 420">
                    <a:extLst>
                      <a:ext uri="{FF2B5EF4-FFF2-40B4-BE49-F238E27FC236}">
                        <a16:creationId xmlns:a16="http://schemas.microsoft.com/office/drawing/2014/main" id="{DEAA227C-B1A3-B298-05D7-E540625891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421">
                    <a:extLst>
                      <a:ext uri="{FF2B5EF4-FFF2-40B4-BE49-F238E27FC236}">
                        <a16:creationId xmlns:a16="http://schemas.microsoft.com/office/drawing/2014/main" id="{2F0A7424-B0F7-4E82-FE0D-CB1C8E23D94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422">
                    <a:extLst>
                      <a:ext uri="{FF2B5EF4-FFF2-40B4-BE49-F238E27FC236}">
                        <a16:creationId xmlns:a16="http://schemas.microsoft.com/office/drawing/2014/main" id="{6717D799-BA26-74A5-F278-5188E2B113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Freeform 423">
                    <a:extLst>
                      <a:ext uri="{FF2B5EF4-FFF2-40B4-BE49-F238E27FC236}">
                        <a16:creationId xmlns:a16="http://schemas.microsoft.com/office/drawing/2014/main" id="{C5A8667C-0C0A-3F32-D918-64B527D9C0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Freeform 424">
                    <a:extLst>
                      <a:ext uri="{FF2B5EF4-FFF2-40B4-BE49-F238E27FC236}">
                        <a16:creationId xmlns:a16="http://schemas.microsoft.com/office/drawing/2014/main" id="{FD727C33-86F6-257D-DCD2-C711EF283B5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Freeform 425">
                    <a:extLst>
                      <a:ext uri="{FF2B5EF4-FFF2-40B4-BE49-F238E27FC236}">
                        <a16:creationId xmlns:a16="http://schemas.microsoft.com/office/drawing/2014/main" id="{937C749F-F02C-BAC8-9BB5-AF16B145AE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Freeform 426">
                    <a:extLst>
                      <a:ext uri="{FF2B5EF4-FFF2-40B4-BE49-F238E27FC236}">
                        <a16:creationId xmlns:a16="http://schemas.microsoft.com/office/drawing/2014/main" id="{8A3AFA96-BD08-C620-1131-96A74CE7B5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Freeform 427">
                    <a:extLst>
                      <a:ext uri="{FF2B5EF4-FFF2-40B4-BE49-F238E27FC236}">
                        <a16:creationId xmlns:a16="http://schemas.microsoft.com/office/drawing/2014/main" id="{8EAFE536-01F2-DE6D-CFEE-665C879C11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Freeform 428">
                    <a:extLst>
                      <a:ext uri="{FF2B5EF4-FFF2-40B4-BE49-F238E27FC236}">
                        <a16:creationId xmlns:a16="http://schemas.microsoft.com/office/drawing/2014/main" id="{C3757E3F-5622-B58F-622D-75B8499933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Freeform 429">
                    <a:extLst>
                      <a:ext uri="{FF2B5EF4-FFF2-40B4-BE49-F238E27FC236}">
                        <a16:creationId xmlns:a16="http://schemas.microsoft.com/office/drawing/2014/main" id="{E48929E7-5540-962E-B13D-C46A1D2936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Freeform 430">
                    <a:extLst>
                      <a:ext uri="{FF2B5EF4-FFF2-40B4-BE49-F238E27FC236}">
                        <a16:creationId xmlns:a16="http://schemas.microsoft.com/office/drawing/2014/main" id="{AD9AA401-F2B4-1AD1-FCF2-835FA5414E3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6" name="Freeform 431">
                    <a:extLst>
                      <a:ext uri="{FF2B5EF4-FFF2-40B4-BE49-F238E27FC236}">
                        <a16:creationId xmlns:a16="http://schemas.microsoft.com/office/drawing/2014/main" id="{2F4107AE-1B8B-DE10-22FA-ADE767F16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7" name="Freeform 432">
                    <a:extLst>
                      <a:ext uri="{FF2B5EF4-FFF2-40B4-BE49-F238E27FC236}">
                        <a16:creationId xmlns:a16="http://schemas.microsoft.com/office/drawing/2014/main" id="{0668792F-3B60-2E08-722E-1A33FFFCF0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Freeform 433">
                    <a:extLst>
                      <a:ext uri="{FF2B5EF4-FFF2-40B4-BE49-F238E27FC236}">
                        <a16:creationId xmlns:a16="http://schemas.microsoft.com/office/drawing/2014/main" id="{D225CBA2-3A74-FE01-D034-087DCE28C6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Freeform 434">
                    <a:extLst>
                      <a:ext uri="{FF2B5EF4-FFF2-40B4-BE49-F238E27FC236}">
                        <a16:creationId xmlns:a16="http://schemas.microsoft.com/office/drawing/2014/main" id="{592535EA-3626-5278-B0A7-F75CFF8D78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Freeform 435">
                    <a:extLst>
                      <a:ext uri="{FF2B5EF4-FFF2-40B4-BE49-F238E27FC236}">
                        <a16:creationId xmlns:a16="http://schemas.microsoft.com/office/drawing/2014/main" id="{98871CC4-FF60-D6C6-8ABE-4C4B801694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Freeform 436">
                    <a:extLst>
                      <a:ext uri="{FF2B5EF4-FFF2-40B4-BE49-F238E27FC236}">
                        <a16:creationId xmlns:a16="http://schemas.microsoft.com/office/drawing/2014/main" id="{E7547998-FE9A-CBC6-E842-EF181C2061B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Freeform 437">
                    <a:extLst>
                      <a:ext uri="{FF2B5EF4-FFF2-40B4-BE49-F238E27FC236}">
                        <a16:creationId xmlns:a16="http://schemas.microsoft.com/office/drawing/2014/main" id="{63C11125-8662-83F4-A152-51D0C0EFA8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Freeform 438">
                    <a:extLst>
                      <a:ext uri="{FF2B5EF4-FFF2-40B4-BE49-F238E27FC236}">
                        <a16:creationId xmlns:a16="http://schemas.microsoft.com/office/drawing/2014/main" id="{2BF21498-7D3A-834B-7ADD-0730114060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Freeform 439">
                    <a:extLst>
                      <a:ext uri="{FF2B5EF4-FFF2-40B4-BE49-F238E27FC236}">
                        <a16:creationId xmlns:a16="http://schemas.microsoft.com/office/drawing/2014/main" id="{E8DD49B5-2812-AEBD-9EEA-6CF0FC874D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Freeform 440">
                    <a:extLst>
                      <a:ext uri="{FF2B5EF4-FFF2-40B4-BE49-F238E27FC236}">
                        <a16:creationId xmlns:a16="http://schemas.microsoft.com/office/drawing/2014/main" id="{4A1F082C-1761-D8BF-7F62-E8B302D495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Freeform 441">
                    <a:extLst>
                      <a:ext uri="{FF2B5EF4-FFF2-40B4-BE49-F238E27FC236}">
                        <a16:creationId xmlns:a16="http://schemas.microsoft.com/office/drawing/2014/main" id="{1C40CC59-E788-5D9A-CD32-30DE6959B2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Freeform 442">
                    <a:extLst>
                      <a:ext uri="{FF2B5EF4-FFF2-40B4-BE49-F238E27FC236}">
                        <a16:creationId xmlns:a16="http://schemas.microsoft.com/office/drawing/2014/main" id="{D5406DC9-EF7C-456B-5E8C-F60704D455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Freeform 443">
                    <a:extLst>
                      <a:ext uri="{FF2B5EF4-FFF2-40B4-BE49-F238E27FC236}">
                        <a16:creationId xmlns:a16="http://schemas.microsoft.com/office/drawing/2014/main" id="{C80FC69E-BDC1-2B04-5870-51A3CC6732F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9" name="Freeform 444">
                    <a:extLst>
                      <a:ext uri="{FF2B5EF4-FFF2-40B4-BE49-F238E27FC236}">
                        <a16:creationId xmlns:a16="http://schemas.microsoft.com/office/drawing/2014/main" id="{BB8E7848-D391-52CB-492C-E6E4D37CDA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0" name="Freeform 445">
                    <a:extLst>
                      <a:ext uri="{FF2B5EF4-FFF2-40B4-BE49-F238E27FC236}">
                        <a16:creationId xmlns:a16="http://schemas.microsoft.com/office/drawing/2014/main" id="{2CD7532F-1B05-C39C-F84C-A6293715D9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Freeform 446">
                    <a:extLst>
                      <a:ext uri="{FF2B5EF4-FFF2-40B4-BE49-F238E27FC236}">
                        <a16:creationId xmlns:a16="http://schemas.microsoft.com/office/drawing/2014/main" id="{77D7E3DB-D651-686A-D565-A87E4A81B2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Freeform 447">
                    <a:extLst>
                      <a:ext uri="{FF2B5EF4-FFF2-40B4-BE49-F238E27FC236}">
                        <a16:creationId xmlns:a16="http://schemas.microsoft.com/office/drawing/2014/main" id="{4DCD6DD4-FE35-2CB9-B593-AA6F92EF6A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Freeform 448">
                    <a:extLst>
                      <a:ext uri="{FF2B5EF4-FFF2-40B4-BE49-F238E27FC236}">
                        <a16:creationId xmlns:a16="http://schemas.microsoft.com/office/drawing/2014/main" id="{F5F8CF49-197A-9E0C-60AC-27AEF7FC45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Freeform 449">
                    <a:extLst>
                      <a:ext uri="{FF2B5EF4-FFF2-40B4-BE49-F238E27FC236}">
                        <a16:creationId xmlns:a16="http://schemas.microsoft.com/office/drawing/2014/main" id="{3CBE5A1F-A383-D2D6-9BC9-C7EA5A58EA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Freeform 450">
                    <a:extLst>
                      <a:ext uri="{FF2B5EF4-FFF2-40B4-BE49-F238E27FC236}">
                        <a16:creationId xmlns:a16="http://schemas.microsoft.com/office/drawing/2014/main" id="{69F92F4A-B6E6-0B2E-4FCF-83D5CF96A8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Freeform 451">
                    <a:extLst>
                      <a:ext uri="{FF2B5EF4-FFF2-40B4-BE49-F238E27FC236}">
                        <a16:creationId xmlns:a16="http://schemas.microsoft.com/office/drawing/2014/main" id="{52B72E28-B983-CE66-BD92-C6EBBA2992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7" name="Freeform 452">
                    <a:extLst>
                      <a:ext uri="{FF2B5EF4-FFF2-40B4-BE49-F238E27FC236}">
                        <a16:creationId xmlns:a16="http://schemas.microsoft.com/office/drawing/2014/main" id="{5E14A07E-8319-6824-B8F0-557CADC67F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Freeform 453">
                    <a:extLst>
                      <a:ext uri="{FF2B5EF4-FFF2-40B4-BE49-F238E27FC236}">
                        <a16:creationId xmlns:a16="http://schemas.microsoft.com/office/drawing/2014/main" id="{7519D552-2BE5-E8F5-D6EC-B15591A770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454">
                    <a:extLst>
                      <a:ext uri="{FF2B5EF4-FFF2-40B4-BE49-F238E27FC236}">
                        <a16:creationId xmlns:a16="http://schemas.microsoft.com/office/drawing/2014/main" id="{B54EC4DF-FAB4-D156-6278-9E526B8D77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Freeform 455">
                    <a:extLst>
                      <a:ext uri="{FF2B5EF4-FFF2-40B4-BE49-F238E27FC236}">
                        <a16:creationId xmlns:a16="http://schemas.microsoft.com/office/drawing/2014/main" id="{51E24733-BC37-34F8-253A-F5D3CF9718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Freeform 476">
                    <a:extLst>
                      <a:ext uri="{FF2B5EF4-FFF2-40B4-BE49-F238E27FC236}">
                        <a16:creationId xmlns:a16="http://schemas.microsoft.com/office/drawing/2014/main" id="{0B8109EB-3A04-1263-5BE2-3494BE0C8E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Freeform 477">
                    <a:extLst>
                      <a:ext uri="{FF2B5EF4-FFF2-40B4-BE49-F238E27FC236}">
                        <a16:creationId xmlns:a16="http://schemas.microsoft.com/office/drawing/2014/main" id="{C5A4A4E3-1E10-4EFC-4842-7C76244657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Freeform 478">
                    <a:extLst>
                      <a:ext uri="{FF2B5EF4-FFF2-40B4-BE49-F238E27FC236}">
                        <a16:creationId xmlns:a16="http://schemas.microsoft.com/office/drawing/2014/main" id="{2826E5F7-7718-DE51-3CFE-D88E6475D9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Freeform 479">
                    <a:extLst>
                      <a:ext uri="{FF2B5EF4-FFF2-40B4-BE49-F238E27FC236}">
                        <a16:creationId xmlns:a16="http://schemas.microsoft.com/office/drawing/2014/main" id="{C4CAA154-7724-1C5A-6BB3-5179C9AC5D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Freeform 480">
                    <a:extLst>
                      <a:ext uri="{FF2B5EF4-FFF2-40B4-BE49-F238E27FC236}">
                        <a16:creationId xmlns:a16="http://schemas.microsoft.com/office/drawing/2014/main" id="{88A04473-50AF-4875-F3C9-5FA7D04240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Freeform 481">
                    <a:extLst>
                      <a:ext uri="{FF2B5EF4-FFF2-40B4-BE49-F238E27FC236}">
                        <a16:creationId xmlns:a16="http://schemas.microsoft.com/office/drawing/2014/main" id="{E1D71BC2-14E9-1646-8250-A8BF5FF6320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Freeform 482">
                    <a:extLst>
                      <a:ext uri="{FF2B5EF4-FFF2-40B4-BE49-F238E27FC236}">
                        <a16:creationId xmlns:a16="http://schemas.microsoft.com/office/drawing/2014/main" id="{D261DC85-0F1A-2DA3-86BF-C03E1F7312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483">
                    <a:extLst>
                      <a:ext uri="{FF2B5EF4-FFF2-40B4-BE49-F238E27FC236}">
                        <a16:creationId xmlns:a16="http://schemas.microsoft.com/office/drawing/2014/main" id="{5DB4E08A-6507-D28A-90D4-4507C18BFC9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484">
                    <a:extLst>
                      <a:ext uri="{FF2B5EF4-FFF2-40B4-BE49-F238E27FC236}">
                        <a16:creationId xmlns:a16="http://schemas.microsoft.com/office/drawing/2014/main" id="{53206CAF-8826-6023-66B0-0CBF03405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485">
                    <a:extLst>
                      <a:ext uri="{FF2B5EF4-FFF2-40B4-BE49-F238E27FC236}">
                        <a16:creationId xmlns:a16="http://schemas.microsoft.com/office/drawing/2014/main" id="{1E3274F1-0692-5899-0020-0228B04C0C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486">
                    <a:extLst>
                      <a:ext uri="{FF2B5EF4-FFF2-40B4-BE49-F238E27FC236}">
                        <a16:creationId xmlns:a16="http://schemas.microsoft.com/office/drawing/2014/main" id="{908898ED-A502-1B33-451D-2B0DC9145B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487">
                    <a:extLst>
                      <a:ext uri="{FF2B5EF4-FFF2-40B4-BE49-F238E27FC236}">
                        <a16:creationId xmlns:a16="http://schemas.microsoft.com/office/drawing/2014/main" id="{8696C19A-1549-0DA5-1443-42870DBECC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488">
                    <a:extLst>
                      <a:ext uri="{FF2B5EF4-FFF2-40B4-BE49-F238E27FC236}">
                        <a16:creationId xmlns:a16="http://schemas.microsoft.com/office/drawing/2014/main" id="{2C2CE023-8C88-F9C1-D8AF-FFAE1A60C3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89">
                    <a:extLst>
                      <a:ext uri="{FF2B5EF4-FFF2-40B4-BE49-F238E27FC236}">
                        <a16:creationId xmlns:a16="http://schemas.microsoft.com/office/drawing/2014/main" id="{1D494A5A-09DA-84AA-7F13-A8BBD6FB08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490">
                    <a:extLst>
                      <a:ext uri="{FF2B5EF4-FFF2-40B4-BE49-F238E27FC236}">
                        <a16:creationId xmlns:a16="http://schemas.microsoft.com/office/drawing/2014/main" id="{23DA5EAF-44E3-D409-E351-B6598D0C9E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491">
                    <a:extLst>
                      <a:ext uri="{FF2B5EF4-FFF2-40B4-BE49-F238E27FC236}">
                        <a16:creationId xmlns:a16="http://schemas.microsoft.com/office/drawing/2014/main" id="{2384006A-4BE1-7CF0-0EEA-AA726ACC6C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492">
                    <a:extLst>
                      <a:ext uri="{FF2B5EF4-FFF2-40B4-BE49-F238E27FC236}">
                        <a16:creationId xmlns:a16="http://schemas.microsoft.com/office/drawing/2014/main" id="{6C12432B-B6DC-3C77-D6A8-3574A7186D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493">
                    <a:extLst>
                      <a:ext uri="{FF2B5EF4-FFF2-40B4-BE49-F238E27FC236}">
                        <a16:creationId xmlns:a16="http://schemas.microsoft.com/office/drawing/2014/main" id="{2130D79B-7381-7EEE-8CFB-98A567058E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494">
                    <a:extLst>
                      <a:ext uri="{FF2B5EF4-FFF2-40B4-BE49-F238E27FC236}">
                        <a16:creationId xmlns:a16="http://schemas.microsoft.com/office/drawing/2014/main" id="{F7C862AB-D0CE-5660-4E6D-EEA63526B2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495">
                    <a:extLst>
                      <a:ext uri="{FF2B5EF4-FFF2-40B4-BE49-F238E27FC236}">
                        <a16:creationId xmlns:a16="http://schemas.microsoft.com/office/drawing/2014/main" id="{9D0F64F7-86E5-525D-9FD7-DCCE7EFEF29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496">
                    <a:extLst>
                      <a:ext uri="{FF2B5EF4-FFF2-40B4-BE49-F238E27FC236}">
                        <a16:creationId xmlns:a16="http://schemas.microsoft.com/office/drawing/2014/main" id="{5CE0B292-4E8E-76F5-CC9A-18FA1C8466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497">
                    <a:extLst>
                      <a:ext uri="{FF2B5EF4-FFF2-40B4-BE49-F238E27FC236}">
                        <a16:creationId xmlns:a16="http://schemas.microsoft.com/office/drawing/2014/main" id="{CC3DC241-BD99-31EC-A9A4-EBF681FA57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498">
                    <a:extLst>
                      <a:ext uri="{FF2B5EF4-FFF2-40B4-BE49-F238E27FC236}">
                        <a16:creationId xmlns:a16="http://schemas.microsoft.com/office/drawing/2014/main" id="{5846DBCD-8D96-2D78-A52E-167B8E1501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Freeform 499">
                    <a:extLst>
                      <a:ext uri="{FF2B5EF4-FFF2-40B4-BE49-F238E27FC236}">
                        <a16:creationId xmlns:a16="http://schemas.microsoft.com/office/drawing/2014/main" id="{8536E24E-7DA5-65F9-5830-C1830674BB2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500">
                    <a:extLst>
                      <a:ext uri="{FF2B5EF4-FFF2-40B4-BE49-F238E27FC236}">
                        <a16:creationId xmlns:a16="http://schemas.microsoft.com/office/drawing/2014/main" id="{2BB11BE4-A373-1EED-0392-5E16C7E9DF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Freeform 501">
                    <a:extLst>
                      <a:ext uri="{FF2B5EF4-FFF2-40B4-BE49-F238E27FC236}">
                        <a16:creationId xmlns:a16="http://schemas.microsoft.com/office/drawing/2014/main" id="{2DDF8A3B-6AD2-D9EF-D832-A2A266999F4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782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CB5C3-FA91-0FEF-3325-79C28190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6C2C2F-CA03-C144-2ABA-011DE50F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DDD4BC-5B3D-60D5-2DE5-630B13C8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51B80-9492-494E-AC8A-3E15123708C7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74814D-C316-AE30-D56B-4E5A6079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8716C-0657-C767-DA39-50FC579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D1FF2-7B32-4474-BF63-9321297BB4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BDA2DAE-B80C-4926-CEB3-2B101491A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68263"/>
            <a:ext cx="3149600" cy="7288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42D2C62-53C5-6CD0-9578-D7991ADDDE90}"/>
              </a:ext>
            </a:extLst>
          </p:cNvPr>
          <p:cNvSpPr txBox="1"/>
          <p:nvPr userDrawn="1"/>
        </p:nvSpPr>
        <p:spPr>
          <a:xfrm>
            <a:off x="290032" y="6356350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计算机科学与工程学院</a:t>
            </a:r>
          </a:p>
        </p:txBody>
      </p:sp>
    </p:spTree>
    <p:extLst>
      <p:ext uri="{BB962C8B-B14F-4D97-AF65-F5344CB8AC3E}">
        <p14:creationId xmlns:p14="http://schemas.microsoft.com/office/powerpoint/2010/main" val="24190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992BD-A02B-6113-F9FA-D211E0DD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A7D98E-7ADA-5283-1C79-C29B284F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E7F8D-6587-2438-8E02-9AA358A08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51B80-9492-494E-AC8A-3E15123708C7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6F00D-BC92-6EF0-2EB7-21DA561F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569CF7-7A42-E7AB-B3A7-A9DD171E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D1FF2-7B32-4474-BF63-9321297BB4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8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FFBCC-2032-8F46-BB44-4896593A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E08D83-1A9F-CAB6-29F6-C6320F36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651B80-9492-494E-AC8A-3E15123708C7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9C840D-E623-737F-76FE-F010863E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00F0E5-6BCE-D953-88BD-0228D871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D1FF2-7B32-4474-BF63-9321297BB4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790F098-1732-08D2-BABF-C60D78DBB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18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2E91D9B-4288-EEF0-C579-87783A523FCF}"/>
              </a:ext>
            </a:extLst>
          </p:cNvPr>
          <p:cNvSpPr/>
          <p:nvPr userDrawn="1"/>
        </p:nvSpPr>
        <p:spPr>
          <a:xfrm>
            <a:off x="2144201" y="1474371"/>
            <a:ext cx="7871010" cy="3932089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F3C8EC-29CB-E3AB-3F6D-9BB37730787C}"/>
              </a:ext>
            </a:extLst>
          </p:cNvPr>
          <p:cNvSpPr/>
          <p:nvPr userDrawn="1"/>
        </p:nvSpPr>
        <p:spPr>
          <a:xfrm>
            <a:off x="2429435" y="1711367"/>
            <a:ext cx="7333130" cy="34410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4445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F92EF86D-5B46-29A8-E49F-6BD2E1A66D0D}"/>
              </a:ext>
            </a:extLst>
          </p:cNvPr>
          <p:cNvSpPr/>
          <p:nvPr userDrawn="1"/>
        </p:nvSpPr>
        <p:spPr>
          <a:xfrm>
            <a:off x="5287434" y="592056"/>
            <a:ext cx="1892300" cy="1869123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263BB-34DA-9A16-219E-1CCF62C6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94C8-147E-4F4E-8E4D-D5F8F52D6B9C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FED72-8177-BEBB-18C7-2FA26E67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E7BCC2-4B94-AEC7-4D2F-55200780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1127-BB13-4B25-8E21-58B04DF76F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7D00B0-3664-09AB-A96A-3F98C5B83BCB}"/>
              </a:ext>
            </a:extLst>
          </p:cNvPr>
          <p:cNvSpPr txBox="1"/>
          <p:nvPr userDrawn="1"/>
        </p:nvSpPr>
        <p:spPr>
          <a:xfrm>
            <a:off x="2569302" y="2609419"/>
            <a:ext cx="70531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感谢聆听   批评指正</a:t>
            </a:r>
          </a:p>
        </p:txBody>
      </p:sp>
      <p:sp>
        <p:nvSpPr>
          <p:cNvPr id="13" name="矩形 259">
            <a:extLst>
              <a:ext uri="{FF2B5EF4-FFF2-40B4-BE49-F238E27FC236}">
                <a16:creationId xmlns:a16="http://schemas.microsoft.com/office/drawing/2014/main" id="{E8C66A1D-8295-9297-D39D-739701A3A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8355" y="3601097"/>
            <a:ext cx="8335010" cy="3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重庆理工大学计算机科学与工程学院</a:t>
            </a:r>
            <a:endParaRPr lang="en-US" altLang="zh-CN" sz="1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4" name="矩形 259">
            <a:extLst>
              <a:ext uri="{FF2B5EF4-FFF2-40B4-BE49-F238E27FC236}">
                <a16:creationId xmlns:a16="http://schemas.microsoft.com/office/drawing/2014/main" id="{78480010-A11E-24F9-61CF-A5EF325C07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6048" y="4066028"/>
            <a:ext cx="4819624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College of Computer Science and Engineering, CQUT </a:t>
            </a: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重庆理工大学">
            <a:extLst>
              <a:ext uri="{FF2B5EF4-FFF2-40B4-BE49-F238E27FC236}">
                <a16:creationId xmlns:a16="http://schemas.microsoft.com/office/drawing/2014/main" id="{862A0D63-F867-7B35-7700-4278D4BE39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B6CBF"/>
              </a:clrFrom>
              <a:clrTo>
                <a:srgbClr val="0B6CB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8" b="94216" l="5224" r="94590">
                        <a14:foregroundMark x1="51493" y1="12127" x2="26306" y2="18657"/>
                        <a14:foregroundMark x1="49627" y1="11754" x2="79291" y2="27799"/>
                        <a14:foregroundMark x1="79291" y1="27799" x2="83769" y2="60634"/>
                        <a14:foregroundMark x1="83769" y1="60634" x2="54291" y2="85821"/>
                        <a14:foregroundMark x1="54291" y1="85821" x2="34142" y2="85634"/>
                        <a14:foregroundMark x1="34142" y1="85634" x2="17164" y2="58769"/>
                        <a14:foregroundMark x1="17164" y1="58769" x2="36194" y2="19776"/>
                        <a14:foregroundMark x1="35634" y1="19030" x2="9328" y2="50746"/>
                        <a14:foregroundMark x1="9328" y1="50746" x2="8955" y2="51866"/>
                        <a14:foregroundMark x1="33769" y1="15112" x2="62687" y2="9515"/>
                        <a14:foregroundMark x1="62687" y1="9515" x2="75373" y2="17164"/>
                        <a14:foregroundMark x1="43470" y1="8769" x2="64925" y2="6903"/>
                        <a14:foregroundMark x1="64925" y1="6903" x2="64925" y2="6903"/>
                        <a14:foregroundMark x1="87687" y1="32649" x2="92351" y2="53545"/>
                        <a14:foregroundMark x1="92351" y1="53545" x2="91978" y2="57836"/>
                        <a14:foregroundMark x1="64739" y1="85448" x2="41418" y2="92351"/>
                        <a14:foregroundMark x1="41418" y1="92351" x2="32090" y2="92351"/>
                        <a14:foregroundMark x1="46642" y1="26493" x2="47948" y2="50187"/>
                        <a14:foregroundMark x1="47948" y1="50187" x2="47575" y2="50000"/>
                        <a14:foregroundMark x1="41045" y1="30224" x2="36940" y2="45896"/>
                        <a14:foregroundMark x1="46269" y1="47388" x2="66045" y2="64179"/>
                        <a14:foregroundMark x1="66045" y1="64179" x2="50187" y2="63246"/>
                        <a14:foregroundMark x1="56903" y1="63619" x2="38060" y2="63993"/>
                        <a14:foregroundMark x1="7276" y1="60821" x2="7276" y2="40299"/>
                        <a14:foregroundMark x1="5410" y1="44216" x2="6903" y2="53918"/>
                        <a14:foregroundMark x1="57276" y1="4104" x2="37127" y2="4851"/>
                        <a14:foregroundMark x1="94590" y1="39552" x2="94403" y2="57836"/>
                        <a14:foregroundMark x1="47301" y1="93952" x2="42724" y2="94216"/>
                        <a14:foregroundMark x1="62127" y1="93097" x2="53625" y2="93587"/>
                        <a14:backgroundMark x1="88246" y1="3918" x2="88246" y2="3918"/>
                        <a14:backgroundMark x1="85261" y1="5784" x2="96642" y2="17164"/>
                        <a14:backgroundMark x1="19216" y1="3918" x2="19776" y2="1306"/>
                        <a14:backgroundMark x1="45896" y1="99627" x2="57090" y2="98134"/>
                        <a14:backgroundMark x1="45149" y1="97201" x2="57463" y2="979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21" y="513609"/>
            <a:ext cx="2024125" cy="20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27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5190985-F270-2058-70E3-4EC66CD7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617"/>
            <a:ext cx="10515600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558112-BAE9-573A-BBDF-5705F5D19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7667"/>
            <a:ext cx="10515600" cy="367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1EF9A2-6E6C-D18C-C9BD-7A9322A7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C16627-0626-F942-AE33-057D449C55C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CD1E8D6-DD33-4C54-A7A0-1D009A9A32F2}" type="slidenum"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A988E4-0482-C9C2-B431-159D9C0A1FB6}"/>
              </a:ext>
            </a:extLst>
          </p:cNvPr>
          <p:cNvSpPr txBox="1"/>
          <p:nvPr userDrawn="1"/>
        </p:nvSpPr>
        <p:spPr>
          <a:xfrm>
            <a:off x="9135534" y="6376342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Way To Innovation</a:t>
            </a:r>
            <a:endParaRPr lang="zh-CN" altLang="en-US" sz="2400" b="1" i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8EB348-BEF8-E114-67BA-89D0F1625AB8}"/>
              </a:ext>
            </a:extLst>
          </p:cNvPr>
          <p:cNvSpPr/>
          <p:nvPr userDrawn="1"/>
        </p:nvSpPr>
        <p:spPr>
          <a:xfrm>
            <a:off x="0" y="0"/>
            <a:ext cx="12192000" cy="8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EFAF22D-11F3-F7F5-ACD3-FF99DDB58258}"/>
              </a:ext>
            </a:extLst>
          </p:cNvPr>
          <p:cNvCxnSpPr/>
          <p:nvPr userDrawn="1"/>
        </p:nvCxnSpPr>
        <p:spPr>
          <a:xfrm>
            <a:off x="0" y="945324"/>
            <a:ext cx="121920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66F8E47A-DF44-9830-811B-E8CFDD20B5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38" y="114092"/>
            <a:ext cx="388751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555CF3-F9B7-429E-6C53-80245DBD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AC3C4C-27A7-9242-CFAD-291233EC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D2BC8E-59A5-34E9-32E3-CE096BE40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94C8-147E-4F4E-8E4D-D5F8F52D6B9C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182F48-D6A6-61B9-F354-25A0FD34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4FAF61-4E2F-B718-5996-15E1F339D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1127-BB13-4B25-8E21-58B04DF76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2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CBC97D2E-8A0C-C047-0386-775610578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88" y="1309851"/>
            <a:ext cx="11855423" cy="1442472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Dialogue Generation with Persona-Adaptive Attention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DD0CAEF8-5C4E-5984-A761-7A896384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047" y="3621435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algn="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——AAAI 2023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2B242D-E437-A6E5-ADB0-7B5AC205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8" y="3325683"/>
            <a:ext cx="7074264" cy="125101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F48E22C-CB97-098F-2D2C-66B5A91F047C}"/>
              </a:ext>
            </a:extLst>
          </p:cNvPr>
          <p:cNvSpPr txBox="1"/>
          <p:nvPr/>
        </p:nvSpPr>
        <p:spPr>
          <a:xfrm>
            <a:off x="8562583" y="5277197"/>
            <a:ext cx="222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51230314102</a:t>
            </a:r>
          </a:p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武晓佳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58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31BCFCA-50D1-CE1B-7CE5-C85E75F071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466640"/>
                  </p:ext>
                </p:extLst>
              </p:nvPr>
            </p:nvGraphicFramePr>
            <p:xfrm>
              <a:off x="3836167" y="2615934"/>
              <a:ext cx="7529395" cy="2690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6945">
                      <a:extLst>
                        <a:ext uri="{9D8B030D-6E8A-4147-A177-3AD203B41FA5}">
                          <a16:colId xmlns:a16="http://schemas.microsoft.com/office/drawing/2014/main" val="2402684200"/>
                        </a:ext>
                      </a:extLst>
                    </a:gridCol>
                    <a:gridCol w="4222450">
                      <a:extLst>
                        <a:ext uri="{9D8B030D-6E8A-4147-A177-3AD203B41FA5}">
                          <a16:colId xmlns:a16="http://schemas.microsoft.com/office/drawing/2014/main" val="1908313800"/>
                        </a:ext>
                      </a:extLst>
                    </a:gridCol>
                  </a:tblGrid>
                  <a:tr h="47176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Compute weight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𝐹𝐶</m:t>
                              </m:r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([</m:t>
                              </m:r>
                              <m:sSub>
                                <m:sSubPr>
                                  <m:ctrlPr>
                                    <a:rPr lang="zh-CN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])</m:t>
                              </m:r>
                            </m:oMath>
                          </a14:m>
                          <a:r>
                            <a:rPr lang="zh-CN" altLang="zh-CN" sz="1800" kern="100" dirty="0">
                              <a:solidFill>
                                <a:schemeClr val="tx1"/>
                              </a:solidFill>
                              <a:effectLst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          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)×</m:t>
                                  </m:r>
                                  <m:r>
                                    <a:rPr lang="en-US" altLang="zh-CN" sz="18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7241911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Sigmoid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6103327"/>
                      </a:ext>
                    </a:extLst>
                  </a:tr>
                  <a:tr h="4323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720634"/>
                      </a:ext>
                    </a:extLst>
                  </a:tr>
                  <a:tr h="451185">
                    <a:tc row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weighted cross-attention  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=(1−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5786214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73671460"/>
                      </a:ext>
                    </a:extLst>
                  </a:tr>
                  <a:tr h="4323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04225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31BCFCA-50D1-CE1B-7CE5-C85E75F071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6466640"/>
                  </p:ext>
                </p:extLst>
              </p:nvPr>
            </p:nvGraphicFramePr>
            <p:xfrm>
              <a:off x="3836167" y="2615934"/>
              <a:ext cx="7529395" cy="2690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6945">
                      <a:extLst>
                        <a:ext uri="{9D8B030D-6E8A-4147-A177-3AD203B41FA5}">
                          <a16:colId xmlns:a16="http://schemas.microsoft.com/office/drawing/2014/main" val="2402684200"/>
                        </a:ext>
                      </a:extLst>
                    </a:gridCol>
                    <a:gridCol w="4222450">
                      <a:extLst>
                        <a:ext uri="{9D8B030D-6E8A-4147-A177-3AD203B41FA5}">
                          <a16:colId xmlns:a16="http://schemas.microsoft.com/office/drawing/2014/main" val="1908313800"/>
                        </a:ext>
                      </a:extLst>
                    </a:gridCol>
                  </a:tblGrid>
                  <a:tr h="47176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Compute weight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6410" b="-4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241911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381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112162" b="-391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103327"/>
                      </a:ext>
                    </a:extLst>
                  </a:tr>
                  <a:tr h="4323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7720634"/>
                      </a:ext>
                    </a:extLst>
                  </a:tr>
                  <a:tr h="451185">
                    <a:tc row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weighted cross-attention  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308108" b="-19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5786214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408108" b="-9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3671460"/>
                      </a:ext>
                    </a:extLst>
                  </a:tr>
                  <a:tr h="4323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804225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5EC4CD0A-4DA4-9633-C93A-447E89F9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322" t="14379" r="5792" b="22198"/>
          <a:stretch/>
        </p:blipFill>
        <p:spPr>
          <a:xfrm>
            <a:off x="-119268" y="1431234"/>
            <a:ext cx="3940386" cy="41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B547C833-9F17-AFE1-5BEC-F68DF0CE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281" t="48574" r="4804" b="23721"/>
          <a:stretch/>
        </p:blipFill>
        <p:spPr>
          <a:xfrm>
            <a:off x="158391" y="2776111"/>
            <a:ext cx="3037949" cy="1305778"/>
          </a:xfr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31BCFCA-50D1-CE1B-7CE5-C85E75F071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550344"/>
                  </p:ext>
                </p:extLst>
              </p:nvPr>
            </p:nvGraphicFramePr>
            <p:xfrm>
              <a:off x="3922084" y="1947627"/>
              <a:ext cx="7529396" cy="35213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6945">
                      <a:extLst>
                        <a:ext uri="{9D8B030D-6E8A-4147-A177-3AD203B41FA5}">
                          <a16:colId xmlns:a16="http://schemas.microsoft.com/office/drawing/2014/main" val="2402684200"/>
                        </a:ext>
                      </a:extLst>
                    </a:gridCol>
                    <a:gridCol w="4222451">
                      <a:extLst>
                        <a:ext uri="{9D8B030D-6E8A-4147-A177-3AD203B41FA5}">
                          <a16:colId xmlns:a16="http://schemas.microsoft.com/office/drawing/2014/main" val="1908313800"/>
                        </a:ext>
                      </a:extLst>
                    </a:gridCol>
                  </a:tblGrid>
                  <a:tr h="451185">
                    <a:tc row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Compute mask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𝕄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041998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𝑐𝑜𝑛𝑡𝑒𝑥𝑡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𝕄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2558176"/>
                      </a:ext>
                    </a:extLst>
                  </a:tr>
                  <a:tr h="4323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𝜏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=|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|/(|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|+|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|)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US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0228262"/>
                      </a:ext>
                    </a:extLst>
                  </a:tr>
                  <a:tr h="469251">
                    <a:tc rowSpan="3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PAA output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𝑝𝑒𝑟𝑠𝑜𝑛𝑎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⊙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4919325"/>
                      </a:ext>
                    </a:extLst>
                  </a:tr>
                  <a:tr h="43719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𝑐𝑜𝑛𝑡𝑒𝑥𝑡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⊙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2295173"/>
                      </a:ext>
                    </a:extLst>
                  </a:tr>
                  <a:tr h="43238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𝑃𝐴𝐴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zh-CN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𝑜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91545739"/>
                      </a:ext>
                    </a:extLst>
                  </a:tr>
                  <a:tr h="432380">
                    <a:tc grid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0242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931BCFCA-50D1-CE1B-7CE5-C85E75F071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6550344"/>
                  </p:ext>
                </p:extLst>
              </p:nvPr>
            </p:nvGraphicFramePr>
            <p:xfrm>
              <a:off x="3922084" y="1947627"/>
              <a:ext cx="7529396" cy="35213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06945">
                      <a:extLst>
                        <a:ext uri="{9D8B030D-6E8A-4147-A177-3AD203B41FA5}">
                          <a16:colId xmlns:a16="http://schemas.microsoft.com/office/drawing/2014/main" val="2402684200"/>
                        </a:ext>
                      </a:extLst>
                    </a:gridCol>
                    <a:gridCol w="4222451">
                      <a:extLst>
                        <a:ext uri="{9D8B030D-6E8A-4147-A177-3AD203B41FA5}">
                          <a16:colId xmlns:a16="http://schemas.microsoft.com/office/drawing/2014/main" val="1908313800"/>
                        </a:ext>
                      </a:extLst>
                    </a:gridCol>
                  </a:tblGrid>
                  <a:tr h="451185">
                    <a:tc row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Compute mask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6757" b="-6824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041998"/>
                      </a:ext>
                    </a:extLst>
                  </a:tr>
                  <a:tr h="451185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106757" b="-5824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25581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144340" b="-30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0228262"/>
                      </a:ext>
                    </a:extLst>
                  </a:tr>
                  <a:tr h="469251">
                    <a:tc rowSpan="3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8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PAA output</a:t>
                          </a:r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336364" b="-3220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4919325"/>
                      </a:ext>
                    </a:extLst>
                  </a:tr>
                  <a:tr h="437193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466667" b="-2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2295173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355" t="-388571" b="-6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545739"/>
                      </a:ext>
                    </a:extLst>
                  </a:tr>
                  <a:tr h="432380">
                    <a:tc gridSpan="2"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zh-CN" altLang="en-US" sz="18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02427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373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E83AC71-34F3-1DDC-DD06-B42F729E1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9" t="59950" r="38581" b="11702"/>
          <a:stretch/>
        </p:blipFill>
        <p:spPr>
          <a:xfrm>
            <a:off x="1846622" y="974744"/>
            <a:ext cx="8498756" cy="21172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97ED16-21C2-7F51-5147-2849C80CFDD5}"/>
              </a:ext>
            </a:extLst>
          </p:cNvPr>
          <p:cNvSpPr txBox="1"/>
          <p:nvPr/>
        </p:nvSpPr>
        <p:spPr>
          <a:xfrm>
            <a:off x="736429" y="4315070"/>
            <a:ext cx="381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one binary classification layer on the output of the decoder’s last token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25A3DE-126F-5949-8A64-94FD537079E8}"/>
              </a:ext>
            </a:extLst>
          </p:cNvPr>
          <p:cNvGrpSpPr/>
          <p:nvPr/>
        </p:nvGrpSpPr>
        <p:grpSpPr>
          <a:xfrm>
            <a:off x="4548146" y="4038071"/>
            <a:ext cx="7442421" cy="2238438"/>
            <a:chOff x="4548146" y="4038071"/>
            <a:chExt cx="7442421" cy="223843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3BC2474-D563-D47D-35A4-F4C9246B694C}"/>
                </a:ext>
              </a:extLst>
            </p:cNvPr>
            <p:cNvGrpSpPr/>
            <p:nvPr/>
          </p:nvGrpSpPr>
          <p:grpSpPr>
            <a:xfrm>
              <a:off x="5407331" y="4038071"/>
              <a:ext cx="4172026" cy="1758243"/>
              <a:chOff x="7752966" y="4315070"/>
              <a:chExt cx="4172026" cy="17582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3C49FA7A-A0C5-EE1D-3005-143A0FF742E6}"/>
                      </a:ext>
                    </a:extLst>
                  </p:cNvPr>
                  <p:cNvSpPr txBox="1"/>
                  <p:nvPr/>
                </p:nvSpPr>
                <p:spPr>
                  <a:xfrm>
                    <a:off x="7752966" y="4315070"/>
                    <a:ext cx="4172026" cy="6611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CN" altLang="zh-CN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𝐷𝑒𝑐𝑜𝑑𝑒𝑟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𝑃𝐴𝐴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zh-CN" altLang="zh-CN" sz="18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3C49FA7A-A0C5-EE1D-3005-143A0FF742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966" y="4315070"/>
                    <a:ext cx="4172026" cy="6611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67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4743A26-E7AD-2618-4E4E-BE098338D847}"/>
                      </a:ext>
                    </a:extLst>
                  </p:cNvPr>
                  <p:cNvSpPr txBox="1"/>
                  <p:nvPr/>
                </p:nvSpPr>
                <p:spPr>
                  <a:xfrm>
                    <a:off x="7752966" y="5101637"/>
                    <a:ext cx="2814798" cy="971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zh-CN" altLang="zh-CN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𝐿𝑖𝑛𝑒𝑎𝑟𝐿𝑎𝑦𝑒𝑟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[−1]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zh-CN" sz="18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endParaRPr lang="zh-CN" altLang="zh-CN" sz="1800" kern="100" dirty="0">
                      <a:effectLst/>
                      <a:latin typeface="等线" panose="02010600030101010101" pitchFamily="2" charset="-122"/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4743A26-E7AD-2618-4E4E-BE098338D8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2966" y="5101637"/>
                    <a:ext cx="2814798" cy="97167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58C5F0A-58F7-D566-13BB-2A78A8E2F978}"/>
                    </a:ext>
                  </a:extLst>
                </p:cNvPr>
                <p:cNvSpPr txBox="1"/>
                <p:nvPr/>
              </p:nvSpPr>
              <p:spPr>
                <a:xfrm>
                  <a:off x="4548146" y="5394216"/>
                  <a:ext cx="7442421" cy="882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eqArr>
                          <m:eqArrPr>
                            <m:ctrlPr>
                              <a:rPr lang="zh-CN" altLang="zh-CN" sz="1800" i="1" kern="10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𝑁𝐿𝐿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&amp;=−</m:t>
                            </m:r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))=−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</m:sup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 </m:t>
                                </m:r>
                              </m:e>
                            </m:nary>
                            <m:r>
                              <m:rPr>
                                <m:sty m:val="p"/>
                              </m:rP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p>
                            </m:sSub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sup>
                            </m:sSub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))</m:t>
                            </m:r>
                          </m:e>
                        </m:eqAr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58C5F0A-58F7-D566-13BB-2A78A8E2F9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146" y="5394216"/>
                  <a:ext cx="7442421" cy="8822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784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622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7CD2A-C37F-27A6-3483-C10A2AF4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071"/>
            <a:ext cx="10515600" cy="42590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Evaluation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Perplexity (PPL)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BLEU-1/2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Dist-1/2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Hits@1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Evaluation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informativeness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 consistency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GPT2-based models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95855D-AEAF-9DDF-8630-33519E354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458" y="2807032"/>
            <a:ext cx="10643084" cy="2320176"/>
          </a:xfrm>
        </p:spPr>
      </p:pic>
    </p:spTree>
    <p:extLst>
      <p:ext uri="{BB962C8B-B14F-4D97-AF65-F5344CB8AC3E}">
        <p14:creationId xmlns:p14="http://schemas.microsoft.com/office/powerpoint/2010/main" val="24301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Methods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4B45FFC-F8C2-7924-71AF-2E259FD17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2596" y="2620457"/>
            <a:ext cx="5346808" cy="2900928"/>
          </a:xfrm>
        </p:spPr>
      </p:pic>
    </p:spTree>
    <p:extLst>
      <p:ext uri="{BB962C8B-B14F-4D97-AF65-F5344CB8AC3E}">
        <p14:creationId xmlns:p14="http://schemas.microsoft.com/office/powerpoint/2010/main" val="250842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278F4FA-BD29-79B9-A2A5-6BF1AA116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974" y="2897200"/>
            <a:ext cx="6982051" cy="1714527"/>
          </a:xfrm>
        </p:spPr>
      </p:pic>
    </p:spTree>
    <p:extLst>
      <p:ext uri="{BB962C8B-B14F-4D97-AF65-F5344CB8AC3E}">
        <p14:creationId xmlns:p14="http://schemas.microsoft.com/office/powerpoint/2010/main" val="312707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low-resource regime</a:t>
            </a:r>
            <a:br>
              <a:rPr lang="en-US" altLang="zh-CN" sz="1200" b="1" i="0" dirty="0">
                <a:solidFill>
                  <a:srgbClr val="121212"/>
                </a:solidFill>
                <a:effectLst/>
                <a:latin typeface="-apple-system"/>
              </a:rPr>
            </a:b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E25D0CFA-A251-10A3-D4C9-7759B0FA6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086" y="2116273"/>
            <a:ext cx="4419827" cy="3422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11781D15-26B2-66E1-C2C7-53ED8A530291}"/>
                  </a:ext>
                </a:extLst>
              </p14:cNvPr>
              <p14:cNvContentPartPr/>
              <p14:nvPr/>
            </p14:nvContentPartPr>
            <p14:xfrm>
              <a:off x="5071333" y="4706833"/>
              <a:ext cx="3044520" cy="360"/>
            </p14:xfrm>
          </p:contentPart>
        </mc:Choice>
        <mc:Fallback xmlns=""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11781D15-26B2-66E1-C2C7-53ED8A5302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213" y="4700713"/>
                <a:ext cx="30567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8297832F-F6C0-FD2E-7529-2AFB453DBB9B}"/>
                  </a:ext>
                </a:extLst>
              </p14:cNvPr>
              <p14:cNvContentPartPr/>
              <p14:nvPr/>
            </p14:nvContentPartPr>
            <p14:xfrm>
              <a:off x="4519093" y="4715473"/>
              <a:ext cx="569520" cy="36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8297832F-F6C0-FD2E-7529-2AFB453DBB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2973" y="4709353"/>
                <a:ext cx="581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522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br>
              <a:rPr lang="en-US" altLang="zh-CN" sz="1200" b="1" i="0" dirty="0">
                <a:solidFill>
                  <a:srgbClr val="121212"/>
                </a:solidFill>
                <a:effectLst/>
                <a:latin typeface="-apple-system"/>
              </a:rPr>
            </a:b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2FDCC49-0045-E3FB-BDEE-B18F4F96F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2749" y="2145474"/>
            <a:ext cx="5686502" cy="352829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754D7C45-5E6C-7D77-E563-C2AEB674512A}"/>
                  </a:ext>
                </a:extLst>
              </p14:cNvPr>
              <p14:cNvContentPartPr/>
              <p14:nvPr/>
            </p14:nvContentPartPr>
            <p14:xfrm>
              <a:off x="6265952" y="3686552"/>
              <a:ext cx="360" cy="360"/>
            </p14:xfrm>
          </p:contentPart>
        </mc:Choice>
        <mc:Fallback xmlns=""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754D7C45-5E6C-7D77-E563-C2AEB67451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9832" y="3680432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54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784680B-3710-09A2-D4C0-08F9AE2B2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8" t="3591" r="3712" b="1764"/>
          <a:stretch/>
        </p:blipFill>
        <p:spPr>
          <a:xfrm>
            <a:off x="1812924" y="998139"/>
            <a:ext cx="8566151" cy="5053412"/>
          </a:xfrm>
        </p:spPr>
      </p:pic>
    </p:spTree>
    <p:extLst>
      <p:ext uri="{BB962C8B-B14F-4D97-AF65-F5344CB8AC3E}">
        <p14:creationId xmlns:p14="http://schemas.microsoft.com/office/powerpoint/2010/main" val="17860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BAB9FF-4579-D4A4-D830-9F90A054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355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EAD23F9-029E-15AD-B52D-8F4C0CAA8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2894" y="1824101"/>
            <a:ext cx="7426211" cy="3994738"/>
          </a:xfrm>
        </p:spPr>
      </p:pic>
    </p:spTree>
    <p:extLst>
      <p:ext uri="{BB962C8B-B14F-4D97-AF65-F5344CB8AC3E}">
        <p14:creationId xmlns:p14="http://schemas.microsoft.com/office/powerpoint/2010/main" val="94874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14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0345F9F9-F773-51E0-B9E3-83D4CA52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962"/>
            <a:ext cx="10515600" cy="11096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E35A29F-7E1A-BA14-24CE-6A077664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625"/>
            <a:ext cx="10515600" cy="3679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related datasets are usually small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weights between the persona and context.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weights between context and persona should be adjusted accordingly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658DD9-D139-7D23-C525-F2378A77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414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research and existing problems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CADF9F-AAC9-C029-8DE9-5A605058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3290"/>
            <a:ext cx="10515600" cy="4197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routing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the weights α from an external weight predictor that trained from a dataset created by the heuristic script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condition-aware transformer block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the information through a bias term from persona and context.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categorical label and context text as input.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7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81C3E-E0FB-07F6-9E59-BDF919EC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867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Persona-Adaptive Attention (PAA)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10EBA6-FFF0-3D17-5DC1-86A719D6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30"/>
            <a:ext cx="10515600" cy="42359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</a:p>
          <a:p>
            <a:pPr lvl="1">
              <a:lnSpc>
                <a:spcPct val="16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from two cross-attention and the self-attention from the persona-prompted decoder 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</a:p>
          <a:p>
            <a:pPr lvl="1">
              <a:lnSpc>
                <a:spcPct val="16000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dynamic masks </a:t>
            </a:r>
          </a:p>
          <a:p>
            <a:pPr lvl="2">
              <a:lnSpc>
                <a:spcPct val="16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redundant information </a:t>
            </a:r>
          </a:p>
          <a:p>
            <a:pPr lvl="2">
              <a:lnSpc>
                <a:spcPct val="16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regularizer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PAA.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E3D90-E3F2-73DE-F2B2-C0272CA9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253"/>
            <a:ext cx="10515600" cy="1109663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ED57DE6-3CB3-E215-FA9D-63599247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539" r="2539"/>
          <a:stretch/>
        </p:blipFill>
        <p:spPr>
          <a:xfrm>
            <a:off x="1453483" y="1540365"/>
            <a:ext cx="8957388" cy="4713149"/>
          </a:xfrm>
        </p:spPr>
      </p:pic>
    </p:spTree>
    <p:extLst>
      <p:ext uri="{BB962C8B-B14F-4D97-AF65-F5344CB8AC3E}">
        <p14:creationId xmlns:p14="http://schemas.microsoft.com/office/powerpoint/2010/main" val="101099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内容占位符 4">
            <a:extLst>
              <a:ext uri="{FF2B5EF4-FFF2-40B4-BE49-F238E27FC236}">
                <a16:creationId xmlns:a16="http://schemas.microsoft.com/office/drawing/2014/main" id="{008ADF27-D813-6C8E-81BB-770170711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" r="39202" b="58724"/>
          <a:stretch/>
        </p:blipFill>
        <p:spPr>
          <a:xfrm>
            <a:off x="2575348" y="985680"/>
            <a:ext cx="7041304" cy="2516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表格 31">
                <a:extLst>
                  <a:ext uri="{FF2B5EF4-FFF2-40B4-BE49-F238E27FC236}">
                    <a16:creationId xmlns:a16="http://schemas.microsoft.com/office/drawing/2014/main" id="{DDDD266F-9983-2CAD-AD9E-7396DBB99C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319416"/>
                  </p:ext>
                </p:extLst>
              </p:nvPr>
            </p:nvGraphicFramePr>
            <p:xfrm>
              <a:off x="1553874" y="3739249"/>
              <a:ext cx="10457300" cy="2336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28650">
                      <a:extLst>
                        <a:ext uri="{9D8B030D-6E8A-4147-A177-3AD203B41FA5}">
                          <a16:colId xmlns:a16="http://schemas.microsoft.com/office/drawing/2014/main" val="2963943989"/>
                        </a:ext>
                      </a:extLst>
                    </a:gridCol>
                    <a:gridCol w="5228650">
                      <a:extLst>
                        <a:ext uri="{9D8B030D-6E8A-4147-A177-3AD203B41FA5}">
                          <a16:colId xmlns:a16="http://schemas.microsoft.com/office/drawing/2014/main" val="10409749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rPr>
                            <a:t>Input Representations</a:t>
                          </a:r>
                        </a:p>
                        <a:p>
                          <a:pPr algn="l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rPr>
                            <a:t>Computer Self Attention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={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,...,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pPr algn="l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</a:rPr>
                                          <m:t>Encoder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𝑈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eqArr>
                                  <m:eqArr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e>
                                </m:eqAr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5609886"/>
                      </a:ext>
                    </a:extLst>
                  </a:tr>
                  <a:tr h="4433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={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,...,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p>
                                </m:sSubSup>
                                <m:r>
                                  <a:rPr lang="en-US" altLang="zh-CN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pPr algn="l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Self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Attention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)×</m:t>
                                  </m:r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lang="zh-CN" altLang="zh-CN" dirty="0"/>
                        </a:p>
                        <a:p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935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zh-CN" altLang="zh-CN" sz="18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={</m:t>
                                    </m:r>
                                    <m:sSub>
                                      <m:sSub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,[</m:t>
                                    </m:r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𝐵𝑂𝑆</m:t>
                                    </m:r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],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b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,...,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bSup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}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>
                                            <a:latin typeface="Cambria Math" panose="02040503050406030204" pitchFamily="18" charset="0"/>
                                          </a:rPr>
                                          <m:t>Encoder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eqArr>
                                  <m:eqArr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ℝ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e>
                                </m:eqAr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96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表格 31">
                <a:extLst>
                  <a:ext uri="{FF2B5EF4-FFF2-40B4-BE49-F238E27FC236}">
                    <a16:creationId xmlns:a16="http://schemas.microsoft.com/office/drawing/2014/main" id="{DDDD266F-9983-2CAD-AD9E-7396DBB99C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319416"/>
                  </p:ext>
                </p:extLst>
              </p:nvPr>
            </p:nvGraphicFramePr>
            <p:xfrm>
              <a:off x="1553874" y="3739249"/>
              <a:ext cx="10457300" cy="23368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28650">
                      <a:extLst>
                        <a:ext uri="{9D8B030D-6E8A-4147-A177-3AD203B41FA5}">
                          <a16:colId xmlns:a16="http://schemas.microsoft.com/office/drawing/2014/main" val="2963943989"/>
                        </a:ext>
                      </a:extLst>
                    </a:gridCol>
                    <a:gridCol w="5228650">
                      <a:extLst>
                        <a:ext uri="{9D8B030D-6E8A-4147-A177-3AD203B41FA5}">
                          <a16:colId xmlns:a16="http://schemas.microsoft.com/office/drawing/2014/main" val="104097491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rPr>
                            <a:t>Input Representations</a:t>
                          </a:r>
                        </a:p>
                        <a:p>
                          <a:pPr algn="l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rPr>
                            <a:t>Computer Self Attention</a:t>
                          </a:r>
                        </a:p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7732236"/>
                      </a:ext>
                    </a:extLst>
                  </a:tr>
                  <a:tr h="6529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2804" r="-99884" b="-168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17" t="-102804" b="-168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5609886"/>
                      </a:ext>
                    </a:extLst>
                  </a:tr>
                  <a:tr h="6514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926" r="-99884" b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17" t="-200926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9358035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7813" r="-9988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117" t="-507813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2796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396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865B686F-592C-51E6-78F1-0C2FA3BDB94B}"/>
              </a:ext>
            </a:extLst>
          </p:cNvPr>
          <p:cNvSpPr txBox="1"/>
          <p:nvPr/>
        </p:nvSpPr>
        <p:spPr>
          <a:xfrm>
            <a:off x="3608505" y="3882697"/>
            <a:ext cx="2209289" cy="65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C3BEEEFD-B584-88DD-B289-9A764F003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39" t="40072" r="38581" b="12500"/>
          <a:stretch/>
        </p:blipFill>
        <p:spPr>
          <a:xfrm>
            <a:off x="3414168" y="1009177"/>
            <a:ext cx="5363662" cy="2235370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F33FA8C-D443-8686-4C57-D61E01F4FD95}"/>
              </a:ext>
            </a:extLst>
          </p:cNvPr>
          <p:cNvSpPr txBox="1"/>
          <p:nvPr/>
        </p:nvSpPr>
        <p:spPr>
          <a:xfrm>
            <a:off x="1528091" y="5192253"/>
            <a:ext cx="266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70544CA1-35C7-F24C-53C1-A995F118DD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399631"/>
                  </p:ext>
                </p:extLst>
              </p:nvPr>
            </p:nvGraphicFramePr>
            <p:xfrm>
              <a:off x="2096096" y="3637334"/>
              <a:ext cx="7999807" cy="24128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99807">
                      <a:extLst>
                        <a:ext uri="{9D8B030D-6E8A-4147-A177-3AD203B41FA5}">
                          <a16:colId xmlns:a16="http://schemas.microsoft.com/office/drawing/2014/main" val="660158500"/>
                        </a:ext>
                      </a:extLst>
                    </a:gridCol>
                  </a:tblGrid>
                  <a:tr h="3671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Compute Cross-Attention </a:t>
                          </a:r>
                        </a:p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12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CN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kern="10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AddNorm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kern="100" dirty="0">
                              <a:effectLst/>
                              <a:latin typeface="等线" panose="02010600030101010101" pitchFamily="2" charset="-122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eqArr>
                                <m:eqArrPr>
                                  <m:ctrlPr>
                                    <a:rPr lang="zh-CN" altLang="zh-CN" sz="180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zh-CN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   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zh-CN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zh-CN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ℝ</m:t>
                                      </m:r>
                                    </m:e>
                                    <m:sup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)×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eqArr>
                            </m:oMath>
                          </a14:m>
                          <a:endParaRPr lang="zh-CN" altLang="zh-CN" sz="1800" kern="100" dirty="0"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21398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𝑈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kern="100">
                                    <a:effectLst/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Softmax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zh-CN" sz="1800" kern="100" dirty="0">
                            <a:effectLst/>
                            <a:latin typeface="等线" panose="02010600030101010101" pitchFamily="2" charset="-122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143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0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800" kern="100">
                                    <a:effectLst/>
                                    <a:latin typeface="Times New Roman" panose="020206030504050203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Softmax</m:t>
                                </m:r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b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1800" i="1" kern="100"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den>
                                </m:f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7162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70544CA1-35C7-F24C-53C1-A995F118DD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399631"/>
                  </p:ext>
                </p:extLst>
              </p:nvPr>
            </p:nvGraphicFramePr>
            <p:xfrm>
              <a:off x="2096096" y="3637334"/>
              <a:ext cx="7999807" cy="24128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99807">
                      <a:extLst>
                        <a:ext uri="{9D8B030D-6E8A-4147-A177-3AD203B41FA5}">
                          <a16:colId xmlns:a16="http://schemas.microsoft.com/office/drawing/2014/main" val="66015850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Compute Cross-Attention </a:t>
                          </a:r>
                        </a:p>
                        <a:p>
                          <a:pPr algn="ctr"/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121633"/>
                      </a:ext>
                    </a:extLst>
                  </a:tr>
                  <a:tr h="38042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6" t="-174603" r="-304" b="-3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139809"/>
                      </a:ext>
                    </a:extLst>
                  </a:tr>
                  <a:tr h="6926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6" t="-151754" r="-304" b="-1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1439064"/>
                      </a:ext>
                    </a:extLst>
                  </a:tr>
                  <a:tr h="6996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76" t="-249565" r="-3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162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245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46C1B7-CFE4-3595-A1DE-BE87A41ECD67}"/>
                  </a:ext>
                </a:extLst>
              </p:cNvPr>
              <p:cNvSpPr txBox="1"/>
              <p:nvPr/>
            </p:nvSpPr>
            <p:spPr>
              <a:xfrm>
                <a:off x="4013541" y="1289464"/>
                <a:ext cx="3191195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𝐹𝐶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([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])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C46C1B7-CFE4-3595-A1DE-BE87A41E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41" y="1289464"/>
                <a:ext cx="3191195" cy="667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E4D355-FA06-8F3E-2BCA-CE8BCE7000CC}"/>
                  </a:ext>
                </a:extLst>
              </p:cNvPr>
              <p:cNvSpPr txBox="1"/>
              <p:nvPr/>
            </p:nvSpPr>
            <p:spPr>
              <a:xfrm>
                <a:off x="4449261" y="1906584"/>
                <a:ext cx="292117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18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Sigmoid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E4D355-FA06-8F3E-2BCA-CE8BCE70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61" y="1906584"/>
                <a:ext cx="2921171" cy="667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8D75B0-933F-F364-4149-BD6BF6F6AA72}"/>
                  </a:ext>
                </a:extLst>
              </p:cNvPr>
              <p:cNvSpPr txBox="1"/>
              <p:nvPr/>
            </p:nvSpPr>
            <p:spPr>
              <a:xfrm>
                <a:off x="6615592" y="1220477"/>
                <a:ext cx="2264521" cy="68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)×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8D75B0-933F-F364-4149-BD6BF6F6A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92" y="1220477"/>
                <a:ext cx="2264521" cy="685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0C697B-BAB1-ACC5-98BE-875DC31B6CDB}"/>
                  </a:ext>
                </a:extLst>
              </p:cNvPr>
              <p:cNvSpPr txBox="1"/>
              <p:nvPr/>
            </p:nvSpPr>
            <p:spPr>
              <a:xfrm>
                <a:off x="7548402" y="2506552"/>
                <a:ext cx="2921171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60C697B-BAB1-ACC5-98BE-875DC31B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02" y="2506552"/>
                <a:ext cx="2921171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C3904D-4536-B602-9BBB-1FAB5D518B67}"/>
                  </a:ext>
                </a:extLst>
              </p:cNvPr>
              <p:cNvSpPr txBox="1"/>
              <p:nvPr/>
            </p:nvSpPr>
            <p:spPr>
              <a:xfrm>
                <a:off x="4550951" y="2507873"/>
                <a:ext cx="2565229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=(1−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0C3904D-4536-B602-9BBB-1FAB5D518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951" y="2507873"/>
                <a:ext cx="2565229" cy="667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A928A84-D35E-14AB-8A08-1D1EF9CF0FCC}"/>
                  </a:ext>
                </a:extLst>
              </p:cNvPr>
              <p:cNvSpPr txBox="1"/>
              <p:nvPr/>
            </p:nvSpPr>
            <p:spPr>
              <a:xfrm>
                <a:off x="8105601" y="3416368"/>
                <a:ext cx="324029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𝕄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A928A84-D35E-14AB-8A08-1D1EF9CF0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601" y="3416368"/>
                <a:ext cx="3240290" cy="667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64CEA3-EF38-23BF-14BD-DCAFE5A32CD3}"/>
                  </a:ext>
                </a:extLst>
              </p:cNvPr>
              <p:cNvSpPr txBox="1"/>
              <p:nvPr/>
            </p:nvSpPr>
            <p:spPr>
              <a:xfrm>
                <a:off x="4464605" y="3366111"/>
                <a:ext cx="3694422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𝑐𝑜𝑛𝑡𝑒𝑥𝑡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𝕄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64CEA3-EF38-23BF-14BD-DCAFE5A32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05" y="3366111"/>
                <a:ext cx="3694422" cy="667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F4A2F6-BC91-078D-1C1B-CEE7295B4193}"/>
                  </a:ext>
                </a:extLst>
              </p:cNvPr>
              <p:cNvSpPr txBox="1"/>
              <p:nvPr/>
            </p:nvSpPr>
            <p:spPr>
              <a:xfrm>
                <a:off x="7836840" y="4142246"/>
                <a:ext cx="3093004" cy="683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𝑝𝑒𝑟𝑠𝑜𝑛𝑎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F4A2F6-BC91-078D-1C1B-CEE7295B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840" y="4142246"/>
                <a:ext cx="3093004" cy="6833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A315A60-F17A-7816-7891-3A24BD1889C8}"/>
                  </a:ext>
                </a:extLst>
              </p:cNvPr>
              <p:cNvSpPr txBox="1"/>
              <p:nvPr/>
            </p:nvSpPr>
            <p:spPr>
              <a:xfrm>
                <a:off x="4578568" y="4110931"/>
                <a:ext cx="2294346" cy="655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𝑐𝑜𝑛𝑡𝑒𝑥𝑡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⊙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A315A60-F17A-7816-7891-3A24BD188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68" y="4110931"/>
                <a:ext cx="2294346" cy="655629"/>
              </a:xfrm>
              <a:prstGeom prst="rect">
                <a:avLst/>
              </a:prstGeom>
              <a:blipFill>
                <a:blip r:embed="rId10"/>
                <a:stretch>
                  <a:fillRect t="-926" r="-2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6C3B32B-ACA0-05A3-48D5-7E1591545CBB}"/>
                  </a:ext>
                </a:extLst>
              </p:cNvPr>
              <p:cNvSpPr txBox="1"/>
              <p:nvPr/>
            </p:nvSpPr>
            <p:spPr>
              <a:xfrm>
                <a:off x="4622628" y="4823708"/>
                <a:ext cx="1853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𝑃𝐴𝐴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6C3B32B-ACA0-05A3-48D5-7E1591545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28" y="4823708"/>
                <a:ext cx="1853777" cy="646331"/>
              </a:xfrm>
              <a:prstGeom prst="rect">
                <a:avLst/>
              </a:prstGeom>
              <a:blipFill>
                <a:blip r:embed="rId11"/>
                <a:stretch>
                  <a:fillRect t="-3774" r="-5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A227F3-C07A-16CD-283F-564C724CFD5D}"/>
                  </a:ext>
                </a:extLst>
              </p:cNvPr>
              <p:cNvSpPr txBox="1"/>
              <p:nvPr/>
            </p:nvSpPr>
            <p:spPr>
              <a:xfrm>
                <a:off x="4588876" y="5455768"/>
                <a:ext cx="5939446" cy="1159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𝑁𝐿𝐿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&amp;=−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))=−</m:t>
                          </m:r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sup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 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p>
                          </m:sSub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))</m:t>
                          </m:r>
                        </m:e>
                      </m:eqAr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7A227F3-C07A-16CD-283F-564C724CF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76" y="5455768"/>
                <a:ext cx="5939446" cy="11592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内容占位符 4">
            <a:extLst>
              <a:ext uri="{FF2B5EF4-FFF2-40B4-BE49-F238E27FC236}">
                <a16:creationId xmlns:a16="http://schemas.microsoft.com/office/drawing/2014/main" id="{B547C833-9F17-AFE1-5BEC-F68DF0CE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/>
          <a:srcRect l="61281" t="16122" r="4804" b="23721"/>
          <a:stretch/>
        </p:blipFill>
        <p:spPr>
          <a:xfrm>
            <a:off x="238171" y="1005070"/>
            <a:ext cx="3037949" cy="2835253"/>
          </a:xfrm>
        </p:spPr>
      </p:pic>
    </p:spTree>
    <p:extLst>
      <p:ext uri="{BB962C8B-B14F-4D97-AF65-F5344CB8AC3E}">
        <p14:creationId xmlns:p14="http://schemas.microsoft.com/office/powerpoint/2010/main" val="18634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1195</Words>
  <Application>Microsoft Office PowerPoint</Application>
  <PresentationFormat>宽屏</PresentationFormat>
  <Paragraphs>134</Paragraphs>
  <Slides>20</Slides>
  <Notes>11</Notes>
  <HiddenSlides>1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-apple-system</vt:lpstr>
      <vt:lpstr>KaTeX_Main</vt:lpstr>
      <vt:lpstr>KaTeX_Math</vt:lpstr>
      <vt:lpstr>Söhne</vt:lpstr>
      <vt:lpstr>等线</vt:lpstr>
      <vt:lpstr>等线 Light</vt:lpstr>
      <vt:lpstr>思源黑体</vt:lpstr>
      <vt:lpstr>宋体</vt:lpstr>
      <vt:lpstr>微软雅黑</vt:lpstr>
      <vt:lpstr>Arial</vt:lpstr>
      <vt:lpstr>Cambria Math</vt:lpstr>
      <vt:lpstr>Segoe UI Semibold</vt:lpstr>
      <vt:lpstr>Times New Roman</vt:lpstr>
      <vt:lpstr>Office 主题​​</vt:lpstr>
      <vt:lpstr>自定义设计方案</vt:lpstr>
      <vt:lpstr>Personalized Dialogue Generation with Persona-Adaptive Attention</vt:lpstr>
      <vt:lpstr>Example</vt:lpstr>
      <vt:lpstr>challenge</vt:lpstr>
      <vt:lpstr>Current research and existing problems</vt:lpstr>
      <vt:lpstr>Persona-Adaptive Attention (PAA)</vt:lpstr>
      <vt:lpstr>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GPT2-based models</vt:lpstr>
      <vt:lpstr>Baseline Methods</vt:lpstr>
      <vt:lpstr>Human Evaluation</vt:lpstr>
      <vt:lpstr>low-resource regime </vt:lpstr>
      <vt:lpstr>ablation study 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 yh</dc:creator>
  <cp:lastModifiedBy>家 武</cp:lastModifiedBy>
  <cp:revision>16</cp:revision>
  <dcterms:created xsi:type="dcterms:W3CDTF">2022-11-28T14:24:08Z</dcterms:created>
  <dcterms:modified xsi:type="dcterms:W3CDTF">2023-12-06T13:18:38Z</dcterms:modified>
</cp:coreProperties>
</file>